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handoutMasterIdLst>
    <p:handoutMasterId r:id="rId43"/>
  </p:handoutMasterIdLst>
  <p:sldIdLst>
    <p:sldId id="315" r:id="rId3"/>
    <p:sldId id="314" r:id="rId4"/>
    <p:sldId id="316" r:id="rId5"/>
    <p:sldId id="317" r:id="rId6"/>
    <p:sldId id="256" r:id="rId7"/>
    <p:sldId id="298" r:id="rId8"/>
    <p:sldId id="301" r:id="rId9"/>
    <p:sldId id="308" r:id="rId10"/>
    <p:sldId id="257" r:id="rId11"/>
    <p:sldId id="259" r:id="rId12"/>
    <p:sldId id="261" r:id="rId13"/>
    <p:sldId id="260" r:id="rId14"/>
    <p:sldId id="289" r:id="rId15"/>
    <p:sldId id="309" r:id="rId16"/>
    <p:sldId id="291" r:id="rId17"/>
    <p:sldId id="292" r:id="rId18"/>
    <p:sldId id="265" r:id="rId19"/>
    <p:sldId id="262" r:id="rId20"/>
    <p:sldId id="263" r:id="rId21"/>
    <p:sldId id="313" r:id="rId22"/>
    <p:sldId id="312" r:id="rId23"/>
    <p:sldId id="293" r:id="rId24"/>
    <p:sldId id="287" r:id="rId25"/>
    <p:sldId id="311" r:id="rId26"/>
    <p:sldId id="267" r:id="rId27"/>
    <p:sldId id="295" r:id="rId28"/>
    <p:sldId id="310" r:id="rId29"/>
    <p:sldId id="268" r:id="rId30"/>
    <p:sldId id="269" r:id="rId31"/>
    <p:sldId id="270" r:id="rId32"/>
    <p:sldId id="272" r:id="rId33"/>
    <p:sldId id="274" r:id="rId34"/>
    <p:sldId id="277" r:id="rId35"/>
    <p:sldId id="278" r:id="rId36"/>
    <p:sldId id="281" r:id="rId37"/>
    <p:sldId id="280" r:id="rId38"/>
    <p:sldId id="288" r:id="rId39"/>
    <p:sldId id="284" r:id="rId40"/>
    <p:sldId id="283" r:id="rId41"/>
    <p:sldId id="28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C9FD"/>
    <a:srgbClr val="DCE5F4"/>
    <a:srgbClr val="A9D6D7"/>
    <a:srgbClr val="66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90" autoAdjust="0"/>
  </p:normalViewPr>
  <p:slideViewPr>
    <p:cSldViewPr>
      <p:cViewPr>
        <p:scale>
          <a:sx n="77" d="100"/>
          <a:sy n="77" d="100"/>
        </p:scale>
        <p:origin x="-117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6DDF5-E658-4E24-A361-064CE6B06681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37C35-6BDB-4FC4-93F7-3DAF055AE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27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0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0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52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6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37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57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8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96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12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68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03DB337-762C-4162-B37C-070F6C239AF8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ABFBF50-137D-46B6-BF19-7D789879FE0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>
                <a:srgbClr val="0070C0"/>
              </a:buClr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Computer comes from the word “</a:t>
            </a:r>
            <a:r>
              <a:rPr lang="en-US" sz="2400" dirty="0" smtClean="0">
                <a:solidFill>
                  <a:srgbClr val="0070C0"/>
                </a:solidFill>
                <a:latin typeface="Book Antiqua" pitchFamily="18" charset="0"/>
              </a:rPr>
              <a:t>compute</a:t>
            </a:r>
            <a:r>
              <a:rPr lang="en-US" sz="2400" dirty="0" smtClean="0">
                <a:latin typeface="Book Antiqua" pitchFamily="18" charset="0"/>
              </a:rPr>
              <a:t>”</a:t>
            </a:r>
          </a:p>
          <a:p>
            <a:pPr marL="0" indent="0" algn="just">
              <a:buClr>
                <a:srgbClr val="0070C0"/>
              </a:buClr>
              <a:buNone/>
            </a:pPr>
            <a:endParaRPr lang="en-US" sz="1100" dirty="0" smtClean="0">
              <a:latin typeface="Book Antiqua" pitchFamily="18" charset="0"/>
            </a:endParaRPr>
          </a:p>
          <a:p>
            <a:pPr algn="just">
              <a:buClr>
                <a:srgbClr val="0070C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Compute </a:t>
            </a:r>
            <a:r>
              <a:rPr lang="en-US" sz="2400" dirty="0">
                <a:latin typeface="Book Antiqua" pitchFamily="18" charset="0"/>
              </a:rPr>
              <a:t>means to </a:t>
            </a:r>
            <a:r>
              <a:rPr lang="en-US" sz="2400" dirty="0" smtClean="0">
                <a:solidFill>
                  <a:srgbClr val="0070C0"/>
                </a:solidFill>
                <a:latin typeface="Book Antiqua" pitchFamily="18" charset="0"/>
              </a:rPr>
              <a:t>calculate</a:t>
            </a:r>
          </a:p>
          <a:p>
            <a:pPr marL="0" indent="0" algn="just">
              <a:buClr>
                <a:srgbClr val="0070C0"/>
              </a:buClr>
              <a:buNone/>
            </a:pPr>
            <a:endParaRPr lang="en-US" sz="1000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b="1" u="sng" dirty="0" smtClean="0">
                <a:latin typeface="Book Antiqua" pitchFamily="18" charset="0"/>
              </a:rPr>
              <a:t>Definition</a:t>
            </a: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	</a:t>
            </a:r>
            <a:r>
              <a:rPr lang="en-US" sz="2400" dirty="0" smtClean="0">
                <a:latin typeface="Book Antiqua" pitchFamily="18" charset="0"/>
              </a:rPr>
              <a:t>Computer </a:t>
            </a:r>
            <a:r>
              <a:rPr lang="en-US" sz="2400" dirty="0">
                <a:latin typeface="Book Antiqua" pitchFamily="18" charset="0"/>
              </a:rPr>
              <a:t>is an electronic machine that accepts </a:t>
            </a:r>
            <a:r>
              <a:rPr lang="en-US" sz="2400" dirty="0" smtClean="0">
                <a:latin typeface="Book Antiqua" pitchFamily="18" charset="0"/>
              </a:rPr>
              <a:t>data and instructions from </a:t>
            </a:r>
            <a:r>
              <a:rPr lang="en-US" sz="2400" dirty="0">
                <a:latin typeface="Book Antiqua" pitchFamily="18" charset="0"/>
              </a:rPr>
              <a:t>the user, process the data by performing calculations and operations on it and generates the desired output</a:t>
            </a:r>
          </a:p>
          <a:p>
            <a:pPr marL="0" indent="0" algn="just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0" y="381000"/>
            <a:ext cx="52578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COMPUTER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40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ORGANIZATION / PARTS OF COMPUTER</a:t>
            </a:r>
            <a:endParaRPr lang="en-US" sz="3200" b="1" dirty="0">
              <a:latin typeface="Book Antiqua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00100" y="1828800"/>
            <a:ext cx="7543800" cy="3200400"/>
            <a:chOff x="1600200" y="3429000"/>
            <a:chExt cx="7543800" cy="320040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5" name="Rectangle 4"/>
            <p:cNvSpPr/>
            <p:nvPr/>
          </p:nvSpPr>
          <p:spPr>
            <a:xfrm>
              <a:off x="1600200" y="4953000"/>
              <a:ext cx="1600200" cy="685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Book Antiqua" pitchFamily="18" charset="0"/>
                </a:rPr>
                <a:t>INPUT UNIT</a:t>
              </a:r>
              <a:endParaRPr lang="en-US" sz="2000" dirty="0">
                <a:solidFill>
                  <a:schemeClr val="tx1"/>
                </a:solidFill>
                <a:latin typeface="Book Antiqua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543800" y="4876800"/>
              <a:ext cx="1600200" cy="685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Book Antiqua" pitchFamily="18" charset="0"/>
                </a:rPr>
                <a:t>OUTPUT UNIT</a:t>
              </a:r>
              <a:endParaRPr lang="en-US" sz="2000" dirty="0">
                <a:solidFill>
                  <a:schemeClr val="tx1"/>
                </a:solidFill>
                <a:latin typeface="Book Antiqua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114800" y="3429000"/>
              <a:ext cx="2286000" cy="685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Book Antiqua" pitchFamily="18" charset="0"/>
                </a:rPr>
                <a:t>MEMORY UNIT</a:t>
              </a:r>
              <a:endParaRPr lang="en-US" sz="2000" dirty="0">
                <a:solidFill>
                  <a:schemeClr val="tx1"/>
                </a:solidFill>
                <a:latin typeface="Book Antiqua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86200" y="4495800"/>
              <a:ext cx="2895600" cy="2133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tx1"/>
                </a:solidFill>
                <a:latin typeface="Book Antiqua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343400" y="5029200"/>
              <a:ext cx="20574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Book Antiqua" pitchFamily="18" charset="0"/>
                </a:rPr>
                <a:t>REGISTERS</a:t>
              </a:r>
              <a:endParaRPr lang="en-US" sz="2000" dirty="0">
                <a:solidFill>
                  <a:schemeClr val="tx1"/>
                </a:solidFill>
                <a:latin typeface="Book Antiqua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14800" y="5867400"/>
              <a:ext cx="9906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Book Antiqua" pitchFamily="18" charset="0"/>
                </a:rPr>
                <a:t>CU</a:t>
              </a:r>
              <a:endParaRPr lang="en-US" sz="2000" dirty="0">
                <a:solidFill>
                  <a:schemeClr val="tx1"/>
                </a:solidFill>
                <a:latin typeface="Book Antiqua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562600" y="5867400"/>
              <a:ext cx="990600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Book Antiqua" pitchFamily="18" charset="0"/>
                </a:rPr>
                <a:t>ALU</a:t>
              </a:r>
              <a:endParaRPr lang="en-US" sz="2000" dirty="0">
                <a:solidFill>
                  <a:schemeClr val="tx1"/>
                </a:solidFill>
                <a:latin typeface="Book Antiqua" pitchFamily="18" charset="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rot="5400000">
              <a:off x="4762500" y="4305300"/>
              <a:ext cx="381000" cy="1588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9" idx="1"/>
            </p:cNvCxnSpPr>
            <p:nvPr/>
          </p:nvCxnSpPr>
          <p:spPr>
            <a:xfrm>
              <a:off x="3200400" y="5257800"/>
              <a:ext cx="1143000" cy="1588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5448300" y="4305300"/>
              <a:ext cx="381000" cy="1588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6400800" y="5257800"/>
              <a:ext cx="1143000" cy="1588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382294" y="5676106"/>
              <a:ext cx="381000" cy="1588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5400000" flipH="1" flipV="1">
              <a:off x="5830094" y="5676106"/>
              <a:ext cx="381000" cy="1588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3543300" y="2983468"/>
            <a:ext cx="2029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CPU</a:t>
            </a:r>
            <a:endParaRPr lang="en-US" sz="24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62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CHARACTERISTICS OF COMPUTER</a:t>
            </a:r>
            <a:endParaRPr lang="en-US" sz="3200" b="1" dirty="0">
              <a:latin typeface="Book Antiqua" pitchFamily="18" charset="0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5486400" cy="444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87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APPLICATIONS OF COMPUTER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600200" y="2362200"/>
            <a:ext cx="1814384" cy="104620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Education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05600" y="2542919"/>
            <a:ext cx="1524000" cy="1346158"/>
          </a:xfrm>
          <a:prstGeom prst="ellipse">
            <a:avLst/>
          </a:prstGeom>
          <a:solidFill>
            <a:srgbClr val="DCE5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1800" dirty="0" smtClean="0">
                <a:solidFill>
                  <a:schemeClr val="tx1"/>
                </a:solidFill>
                <a:latin typeface="Book Antiqua" pitchFamily="18" charset="0"/>
              </a:rPr>
              <a:t>Medical</a:t>
            </a:r>
            <a:endParaRPr lang="en-US" sz="1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00200" y="3577281"/>
            <a:ext cx="1600200" cy="12940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Space / Research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321412" y="1761869"/>
            <a:ext cx="1600200" cy="156210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Entertainment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222806" y="983726"/>
            <a:ext cx="1524000" cy="1273443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Business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971800" y="1524000"/>
            <a:ext cx="1476632" cy="122846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Military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6248400" y="3810349"/>
            <a:ext cx="1524000" cy="1374324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 smtClean="0">
                <a:solidFill>
                  <a:schemeClr val="tx1"/>
                </a:solidFill>
                <a:latin typeface="Book Antiqua" pitchFamily="18" charset="0"/>
              </a:rPr>
              <a:t>Banking</a:t>
            </a:r>
            <a:endParaRPr lang="en-US" sz="1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048000" y="2133600"/>
            <a:ext cx="3873612" cy="4648200"/>
          </a:xfrm>
          <a:custGeom>
            <a:avLst/>
            <a:gdLst>
              <a:gd name="connsiteX0" fmla="*/ 2311623 w 6408712"/>
              <a:gd name="connsiteY0" fmla="*/ 0 h 9505057"/>
              <a:gd name="connsiteX1" fmla="*/ 2456459 w 6408712"/>
              <a:gd name="connsiteY1" fmla="*/ 1397538 h 9505057"/>
              <a:gd name="connsiteX2" fmla="*/ 2601939 w 6408712"/>
              <a:gd name="connsiteY2" fmla="*/ 2481733 h 9505057"/>
              <a:gd name="connsiteX3" fmla="*/ 2674997 w 6408712"/>
              <a:gd name="connsiteY3" fmla="*/ 2915221 h 9505057"/>
              <a:gd name="connsiteX4" fmla="*/ 2722422 w 6408712"/>
              <a:gd name="connsiteY4" fmla="*/ 3228561 h 9505057"/>
              <a:gd name="connsiteX5" fmla="*/ 2987742 w 6408712"/>
              <a:gd name="connsiteY5" fmla="*/ 4287767 h 9505057"/>
              <a:gd name="connsiteX6" fmla="*/ 3082592 w 6408712"/>
              <a:gd name="connsiteY6" fmla="*/ 4745283 h 9505057"/>
              <a:gd name="connsiteX7" fmla="*/ 3250499 w 6408712"/>
              <a:gd name="connsiteY7" fmla="*/ 5226826 h 9505057"/>
              <a:gd name="connsiteX8" fmla="*/ 3395976 w 6408712"/>
              <a:gd name="connsiteY8" fmla="*/ 5058623 h 9505057"/>
              <a:gd name="connsiteX9" fmla="*/ 3515819 w 6408712"/>
              <a:gd name="connsiteY9" fmla="*/ 4771233 h 9505057"/>
              <a:gd name="connsiteX10" fmla="*/ 3588879 w 6408712"/>
              <a:gd name="connsiteY10" fmla="*/ 4600146 h 9505057"/>
              <a:gd name="connsiteX11" fmla="*/ 3661299 w 6408712"/>
              <a:gd name="connsiteY11" fmla="*/ 4432902 h 9505057"/>
              <a:gd name="connsiteX12" fmla="*/ 3854199 w 6408712"/>
              <a:gd name="connsiteY12" fmla="*/ 4119562 h 9505057"/>
              <a:gd name="connsiteX13" fmla="*/ 4047102 w 6408712"/>
              <a:gd name="connsiteY13" fmla="*/ 3806222 h 9505057"/>
              <a:gd name="connsiteX14" fmla="*/ 4240005 w 6408712"/>
              <a:gd name="connsiteY14" fmla="*/ 3468852 h 9505057"/>
              <a:gd name="connsiteX15" fmla="*/ 4312422 w 6408712"/>
              <a:gd name="connsiteY15" fmla="*/ 3275657 h 9505057"/>
              <a:gd name="connsiteX16" fmla="*/ 4359848 w 6408712"/>
              <a:gd name="connsiteY16" fmla="*/ 3082463 h 9505057"/>
              <a:gd name="connsiteX17" fmla="*/ 4407272 w 6408712"/>
              <a:gd name="connsiteY17" fmla="*/ 2890230 h 9505057"/>
              <a:gd name="connsiteX18" fmla="*/ 4407272 w 6408712"/>
              <a:gd name="connsiteY18" fmla="*/ 2697035 h 9505057"/>
              <a:gd name="connsiteX19" fmla="*/ 4385483 w 6408712"/>
              <a:gd name="connsiteY19" fmla="*/ 2456744 h 9505057"/>
              <a:gd name="connsiteX20" fmla="*/ 4334853 w 6408712"/>
              <a:gd name="connsiteY20" fmla="*/ 2241442 h 9505057"/>
              <a:gd name="connsiteX21" fmla="*/ 4240005 w 6408712"/>
              <a:gd name="connsiteY21" fmla="*/ 1976160 h 9505057"/>
              <a:gd name="connsiteX22" fmla="*/ 4119522 w 6408712"/>
              <a:gd name="connsiteY22" fmla="*/ 1710878 h 9505057"/>
              <a:gd name="connsiteX23" fmla="*/ 4192579 w 6408712"/>
              <a:gd name="connsiteY23" fmla="*/ 1807957 h 9505057"/>
              <a:gd name="connsiteX24" fmla="*/ 4287429 w 6408712"/>
              <a:gd name="connsiteY24" fmla="*/ 1928102 h 9505057"/>
              <a:gd name="connsiteX25" fmla="*/ 4359848 w 6408712"/>
              <a:gd name="connsiteY25" fmla="*/ 2071316 h 9505057"/>
              <a:gd name="connsiteX26" fmla="*/ 4432906 w 6408712"/>
              <a:gd name="connsiteY26" fmla="*/ 2263550 h 9505057"/>
              <a:gd name="connsiteX27" fmla="*/ 4480332 w 6408712"/>
              <a:gd name="connsiteY27" fmla="*/ 2503841 h 9505057"/>
              <a:gd name="connsiteX28" fmla="*/ 4505325 w 6408712"/>
              <a:gd name="connsiteY28" fmla="*/ 2795075 h 9505057"/>
              <a:gd name="connsiteX29" fmla="*/ 4480332 w 6408712"/>
              <a:gd name="connsiteY29" fmla="*/ 2962317 h 9505057"/>
              <a:gd name="connsiteX30" fmla="*/ 4455336 w 6408712"/>
              <a:gd name="connsiteY30" fmla="*/ 3133404 h 9505057"/>
              <a:gd name="connsiteX31" fmla="*/ 4648239 w 6408712"/>
              <a:gd name="connsiteY31" fmla="*/ 2987309 h 9505057"/>
              <a:gd name="connsiteX32" fmla="*/ 4866136 w 6408712"/>
              <a:gd name="connsiteY32" fmla="*/ 2842172 h 9505057"/>
              <a:gd name="connsiteX33" fmla="*/ 5131456 w 6408712"/>
              <a:gd name="connsiteY33" fmla="*/ 2697035 h 9505057"/>
              <a:gd name="connsiteX34" fmla="*/ 5444202 w 6408712"/>
              <a:gd name="connsiteY34" fmla="*/ 2529793 h 9505057"/>
              <a:gd name="connsiteX35" fmla="*/ 5782582 w 6408712"/>
              <a:gd name="connsiteY35" fmla="*/ 2409645 h 9505057"/>
              <a:gd name="connsiteX36" fmla="*/ 5925496 w 6408712"/>
              <a:gd name="connsiteY36" fmla="*/ 2383695 h 9505057"/>
              <a:gd name="connsiteX37" fmla="*/ 6095968 w 6408712"/>
              <a:gd name="connsiteY37" fmla="*/ 2361588 h 9505057"/>
              <a:gd name="connsiteX38" fmla="*/ 6263235 w 6408712"/>
              <a:gd name="connsiteY38" fmla="*/ 2336599 h 9505057"/>
              <a:gd name="connsiteX39" fmla="*/ 6408712 w 6408712"/>
              <a:gd name="connsiteY39" fmla="*/ 2361588 h 9505057"/>
              <a:gd name="connsiteX40" fmla="*/ 6190816 w 6408712"/>
              <a:gd name="connsiteY40" fmla="*/ 2409645 h 9505057"/>
              <a:gd name="connsiteX41" fmla="*/ 5950489 w 6408712"/>
              <a:gd name="connsiteY41" fmla="*/ 2456744 h 9505057"/>
              <a:gd name="connsiteX42" fmla="*/ 5659535 w 6408712"/>
              <a:gd name="connsiteY42" fmla="*/ 2554782 h 9505057"/>
              <a:gd name="connsiteX43" fmla="*/ 5324359 w 6408712"/>
              <a:gd name="connsiteY43" fmla="*/ 2697035 h 9505057"/>
              <a:gd name="connsiteX44" fmla="*/ 5153886 w 6408712"/>
              <a:gd name="connsiteY44" fmla="*/ 2795075 h 9505057"/>
              <a:gd name="connsiteX45" fmla="*/ 4985979 w 6408712"/>
              <a:gd name="connsiteY45" fmla="*/ 2915221 h 9505057"/>
              <a:gd name="connsiteX46" fmla="*/ 4818712 w 6408712"/>
              <a:gd name="connsiteY46" fmla="*/ 3035366 h 9505057"/>
              <a:gd name="connsiteX47" fmla="*/ 4673233 w 6408712"/>
              <a:gd name="connsiteY47" fmla="*/ 3180503 h 9505057"/>
              <a:gd name="connsiteX48" fmla="*/ 4527756 w 6408712"/>
              <a:gd name="connsiteY48" fmla="*/ 3348706 h 9505057"/>
              <a:gd name="connsiteX49" fmla="*/ 4385483 w 6408712"/>
              <a:gd name="connsiteY49" fmla="*/ 3540939 h 9505057"/>
              <a:gd name="connsiteX50" fmla="*/ 4141952 w 6408712"/>
              <a:gd name="connsiteY50" fmla="*/ 3926367 h 9505057"/>
              <a:gd name="connsiteX51" fmla="*/ 3999679 w 6408712"/>
              <a:gd name="connsiteY51" fmla="*/ 4214718 h 9505057"/>
              <a:gd name="connsiteX52" fmla="*/ 3901625 w 6408712"/>
              <a:gd name="connsiteY52" fmla="*/ 4480001 h 9505057"/>
              <a:gd name="connsiteX53" fmla="*/ 3829206 w 6408712"/>
              <a:gd name="connsiteY53" fmla="*/ 4793340 h 9505057"/>
              <a:gd name="connsiteX54" fmla="*/ 3854199 w 6408712"/>
              <a:gd name="connsiteY54" fmla="*/ 4891378 h 9505057"/>
              <a:gd name="connsiteX55" fmla="*/ 3901625 w 6408712"/>
              <a:gd name="connsiteY55" fmla="*/ 4963466 h 9505057"/>
              <a:gd name="connsiteX56" fmla="*/ 3974042 w 6408712"/>
              <a:gd name="connsiteY56" fmla="*/ 5011526 h 9505057"/>
              <a:gd name="connsiteX57" fmla="*/ 4119522 w 6408712"/>
              <a:gd name="connsiteY57" fmla="*/ 5011526 h 9505057"/>
              <a:gd name="connsiteX58" fmla="*/ 4334853 w 6408712"/>
              <a:gd name="connsiteY58" fmla="*/ 4986535 h 9505057"/>
              <a:gd name="connsiteX59" fmla="*/ 4648239 w 6408712"/>
              <a:gd name="connsiteY59" fmla="*/ 4938477 h 9505057"/>
              <a:gd name="connsiteX60" fmla="*/ 4960985 w 6408712"/>
              <a:gd name="connsiteY60" fmla="*/ 4843321 h 9505057"/>
              <a:gd name="connsiteX61" fmla="*/ 5299365 w 6408712"/>
              <a:gd name="connsiteY61" fmla="*/ 4698184 h 9505057"/>
              <a:gd name="connsiteX62" fmla="*/ 5612109 w 6408712"/>
              <a:gd name="connsiteY62" fmla="*/ 4530942 h 9505057"/>
              <a:gd name="connsiteX63" fmla="*/ 5757588 w 6408712"/>
              <a:gd name="connsiteY63" fmla="*/ 4432902 h 9505057"/>
              <a:gd name="connsiteX64" fmla="*/ 5877431 w 6408712"/>
              <a:gd name="connsiteY64" fmla="*/ 4312756 h 9505057"/>
              <a:gd name="connsiteX65" fmla="*/ 5975483 w 6408712"/>
              <a:gd name="connsiteY65" fmla="*/ 4214718 h 9505057"/>
              <a:gd name="connsiteX66" fmla="*/ 6045339 w 6408712"/>
              <a:gd name="connsiteY66" fmla="*/ 4072465 h 9505057"/>
              <a:gd name="connsiteX67" fmla="*/ 6045339 w 6408712"/>
              <a:gd name="connsiteY67" fmla="*/ 4167622 h 9505057"/>
              <a:gd name="connsiteX68" fmla="*/ 5997915 w 6408712"/>
              <a:gd name="connsiteY68" fmla="*/ 4264698 h 9505057"/>
              <a:gd name="connsiteX69" fmla="*/ 5925496 w 6408712"/>
              <a:gd name="connsiteY69" fmla="*/ 4384844 h 9505057"/>
              <a:gd name="connsiteX70" fmla="*/ 5830005 w 6408712"/>
              <a:gd name="connsiteY70" fmla="*/ 4504989 h 9505057"/>
              <a:gd name="connsiteX71" fmla="*/ 5659535 w 6408712"/>
              <a:gd name="connsiteY71" fmla="*/ 4651087 h 9505057"/>
              <a:gd name="connsiteX72" fmla="*/ 5419208 w 6408712"/>
              <a:gd name="connsiteY72" fmla="*/ 4818332 h 9505057"/>
              <a:gd name="connsiteX73" fmla="*/ 5106462 w 6408712"/>
              <a:gd name="connsiteY73" fmla="*/ 4963466 h 9505057"/>
              <a:gd name="connsiteX74" fmla="*/ 5153886 w 6408712"/>
              <a:gd name="connsiteY74" fmla="*/ 4986535 h 9505057"/>
              <a:gd name="connsiteX75" fmla="*/ 5276933 w 6408712"/>
              <a:gd name="connsiteY75" fmla="*/ 5106680 h 9505057"/>
              <a:gd name="connsiteX76" fmla="*/ 5346789 w 6408712"/>
              <a:gd name="connsiteY76" fmla="*/ 5203759 h 9505057"/>
              <a:gd name="connsiteX77" fmla="*/ 5419208 w 6408712"/>
              <a:gd name="connsiteY77" fmla="*/ 5323905 h 9505057"/>
              <a:gd name="connsiteX78" fmla="*/ 5492266 w 6408712"/>
              <a:gd name="connsiteY78" fmla="*/ 5470003 h 9505057"/>
              <a:gd name="connsiteX79" fmla="*/ 5564685 w 6408712"/>
              <a:gd name="connsiteY79" fmla="*/ 5662236 h 9505057"/>
              <a:gd name="connsiteX80" fmla="*/ 5492266 w 6408712"/>
              <a:gd name="connsiteY80" fmla="*/ 5542088 h 9505057"/>
              <a:gd name="connsiteX81" fmla="*/ 5419208 w 6408712"/>
              <a:gd name="connsiteY81" fmla="*/ 5444050 h 9505057"/>
              <a:gd name="connsiteX82" fmla="*/ 5324359 w 6408712"/>
              <a:gd name="connsiteY82" fmla="*/ 5323905 h 9505057"/>
              <a:gd name="connsiteX83" fmla="*/ 5203875 w 6408712"/>
              <a:gd name="connsiteY83" fmla="*/ 5203759 h 9505057"/>
              <a:gd name="connsiteX84" fmla="*/ 5059039 w 6408712"/>
              <a:gd name="connsiteY84" fmla="*/ 5106680 h 9505057"/>
              <a:gd name="connsiteX85" fmla="*/ 4913559 w 6408712"/>
              <a:gd name="connsiteY85" fmla="*/ 5036515 h 9505057"/>
              <a:gd name="connsiteX86" fmla="*/ 4818712 w 6408712"/>
              <a:gd name="connsiteY86" fmla="*/ 5036515 h 9505057"/>
              <a:gd name="connsiteX87" fmla="*/ 4720659 w 6408712"/>
              <a:gd name="connsiteY87" fmla="*/ 5036515 h 9505057"/>
              <a:gd name="connsiteX88" fmla="*/ 4432906 w 6408712"/>
              <a:gd name="connsiteY88" fmla="*/ 5131672 h 9505057"/>
              <a:gd name="connsiteX89" fmla="*/ 4333202 w 6408712"/>
              <a:gd name="connsiteY89" fmla="*/ 5186649 h 9505057"/>
              <a:gd name="connsiteX90" fmla="*/ 4182186 w 6408712"/>
              <a:gd name="connsiteY90" fmla="*/ 5226330 h 9505057"/>
              <a:gd name="connsiteX91" fmla="*/ 3788758 w 6408712"/>
              <a:gd name="connsiteY91" fmla="*/ 8002855 h 9505057"/>
              <a:gd name="connsiteX92" fmla="*/ 4816729 w 6408712"/>
              <a:gd name="connsiteY92" fmla="*/ 9505057 h 9505057"/>
              <a:gd name="connsiteX93" fmla="*/ 1440873 w 6408712"/>
              <a:gd name="connsiteY93" fmla="*/ 9505057 h 9505057"/>
              <a:gd name="connsiteX94" fmla="*/ 2443977 w 6408712"/>
              <a:gd name="connsiteY94" fmla="*/ 7990971 h 9505057"/>
              <a:gd name="connsiteX95" fmla="*/ 2274693 w 6408712"/>
              <a:gd name="connsiteY95" fmla="*/ 5216744 h 9505057"/>
              <a:gd name="connsiteX96" fmla="*/ 2216090 w 6408712"/>
              <a:gd name="connsiteY96" fmla="*/ 5191468 h 9505057"/>
              <a:gd name="connsiteX97" fmla="*/ 2071296 w 6408712"/>
              <a:gd name="connsiteY97" fmla="*/ 5083612 h 9505057"/>
              <a:gd name="connsiteX98" fmla="*/ 1878393 w 6408712"/>
              <a:gd name="connsiteY98" fmla="*/ 4986535 h 9505057"/>
              <a:gd name="connsiteX99" fmla="*/ 1685493 w 6408712"/>
              <a:gd name="connsiteY99" fmla="*/ 4913486 h 9505057"/>
              <a:gd name="connsiteX100" fmla="*/ 1470160 w 6408712"/>
              <a:gd name="connsiteY100" fmla="*/ 4843321 h 9505057"/>
              <a:gd name="connsiteX101" fmla="*/ 1277257 w 6408712"/>
              <a:gd name="connsiteY101" fmla="*/ 4818332 h 9505057"/>
              <a:gd name="connsiteX102" fmla="*/ 1084354 w 6408712"/>
              <a:gd name="connsiteY102" fmla="*/ 4793340 h 9505057"/>
              <a:gd name="connsiteX103" fmla="*/ 720980 w 6408712"/>
              <a:gd name="connsiteY103" fmla="*/ 4771233 h 9505057"/>
              <a:gd name="connsiteX104" fmla="*/ 433230 w 6408712"/>
              <a:gd name="connsiteY104" fmla="*/ 4793340 h 9505057"/>
              <a:gd name="connsiteX105" fmla="*/ 167910 w 6408712"/>
              <a:gd name="connsiteY105" fmla="*/ 4818332 h 9505057"/>
              <a:gd name="connsiteX106" fmla="*/ 360810 w 6408712"/>
              <a:gd name="connsiteY106" fmla="*/ 4771233 h 9505057"/>
              <a:gd name="connsiteX107" fmla="*/ 528079 w 6408712"/>
              <a:gd name="connsiteY107" fmla="*/ 4745283 h 9505057"/>
              <a:gd name="connsiteX108" fmla="*/ 913883 w 6408712"/>
              <a:gd name="connsiteY108" fmla="*/ 4720292 h 9505057"/>
              <a:gd name="connsiteX109" fmla="*/ 1277257 w 6408712"/>
              <a:gd name="connsiteY109" fmla="*/ 4745283 h 9505057"/>
              <a:gd name="connsiteX110" fmla="*/ 1638067 w 6408712"/>
              <a:gd name="connsiteY110" fmla="*/ 4818332 h 9505057"/>
              <a:gd name="connsiteX111" fmla="*/ 1950813 w 6408712"/>
              <a:gd name="connsiteY111" fmla="*/ 4913486 h 9505057"/>
              <a:gd name="connsiteX112" fmla="*/ 2238563 w 6408712"/>
              <a:gd name="connsiteY112" fmla="*/ 5036515 h 9505057"/>
              <a:gd name="connsiteX113" fmla="*/ 2456459 w 6408712"/>
              <a:gd name="connsiteY113" fmla="*/ 5156661 h 9505057"/>
              <a:gd name="connsiteX114" fmla="*/ 2624369 w 6408712"/>
              <a:gd name="connsiteY114" fmla="*/ 5276808 h 9505057"/>
              <a:gd name="connsiteX115" fmla="*/ 2651256 w 6408712"/>
              <a:gd name="connsiteY115" fmla="*/ 5295594 h 9505057"/>
              <a:gd name="connsiteX116" fmla="*/ 2656331 w 6408712"/>
              <a:gd name="connsiteY116" fmla="*/ 5296631 h 9505057"/>
              <a:gd name="connsiteX117" fmla="*/ 2649362 w 6408712"/>
              <a:gd name="connsiteY117" fmla="*/ 5203759 h 9505057"/>
              <a:gd name="connsiteX118" fmla="*/ 2601939 w 6408712"/>
              <a:gd name="connsiteY118" fmla="*/ 4891378 h 9505057"/>
              <a:gd name="connsiteX119" fmla="*/ 2311623 w 6408712"/>
              <a:gd name="connsiteY119" fmla="*/ 4047474 h 9505057"/>
              <a:gd name="connsiteX120" fmla="*/ 2191139 w 6408712"/>
              <a:gd name="connsiteY120" fmla="*/ 3806222 h 9505057"/>
              <a:gd name="connsiteX121" fmla="*/ 2045662 w 6408712"/>
              <a:gd name="connsiteY121" fmla="*/ 3540939 h 9505057"/>
              <a:gd name="connsiteX122" fmla="*/ 1855963 w 6408712"/>
              <a:gd name="connsiteY122" fmla="*/ 3275657 h 9505057"/>
              <a:gd name="connsiteX123" fmla="*/ 1638067 w 6408712"/>
              <a:gd name="connsiteY123" fmla="*/ 3010375 h 9505057"/>
              <a:gd name="connsiteX124" fmla="*/ 1397740 w 6408712"/>
              <a:gd name="connsiteY124" fmla="*/ 2747015 h 9505057"/>
              <a:gd name="connsiteX125" fmla="*/ 1106786 w 6408712"/>
              <a:gd name="connsiteY125" fmla="*/ 2456744 h 9505057"/>
              <a:gd name="connsiteX126" fmla="*/ 794040 w 6408712"/>
              <a:gd name="connsiteY126" fmla="*/ 2191462 h 9505057"/>
              <a:gd name="connsiteX127" fmla="*/ 408236 w 6408712"/>
              <a:gd name="connsiteY127" fmla="*/ 1951169 h 9505057"/>
              <a:gd name="connsiteX128" fmla="*/ 0 w 6408712"/>
              <a:gd name="connsiteY128" fmla="*/ 1710878 h 9505057"/>
              <a:gd name="connsiteX129" fmla="*/ 192903 w 6408712"/>
              <a:gd name="connsiteY129" fmla="*/ 1782965 h 9505057"/>
              <a:gd name="connsiteX130" fmla="*/ 408236 w 6408712"/>
              <a:gd name="connsiteY130" fmla="*/ 1878120 h 9505057"/>
              <a:gd name="connsiteX131" fmla="*/ 698550 w 6408712"/>
              <a:gd name="connsiteY131" fmla="*/ 2023256 h 9505057"/>
              <a:gd name="connsiteX132" fmla="*/ 1011936 w 6408712"/>
              <a:gd name="connsiteY132" fmla="*/ 2241442 h 9505057"/>
              <a:gd name="connsiteX133" fmla="*/ 1397740 w 6408712"/>
              <a:gd name="connsiteY133" fmla="*/ 2529793 h 9505057"/>
              <a:gd name="connsiteX134" fmla="*/ 1590002 w 6408712"/>
              <a:gd name="connsiteY134" fmla="*/ 2722026 h 9505057"/>
              <a:gd name="connsiteX135" fmla="*/ 1782903 w 6408712"/>
              <a:gd name="connsiteY135" fmla="*/ 2915221 h 9505057"/>
              <a:gd name="connsiteX136" fmla="*/ 1975806 w 6408712"/>
              <a:gd name="connsiteY136" fmla="*/ 3155512 h 9505057"/>
              <a:gd name="connsiteX137" fmla="*/ 2168709 w 6408712"/>
              <a:gd name="connsiteY137" fmla="*/ 3395803 h 9505057"/>
              <a:gd name="connsiteX138" fmla="*/ 2289193 w 6408712"/>
              <a:gd name="connsiteY138" fmla="*/ 3565931 h 9505057"/>
              <a:gd name="connsiteX139" fmla="*/ 2529519 w 6408712"/>
              <a:gd name="connsiteY139" fmla="*/ 3734134 h 9505057"/>
              <a:gd name="connsiteX140" fmla="*/ 2576943 w 6408712"/>
              <a:gd name="connsiteY140" fmla="*/ 3613988 h 9505057"/>
              <a:gd name="connsiteX141" fmla="*/ 2576943 w 6408712"/>
              <a:gd name="connsiteY141" fmla="*/ 3445785 h 9505057"/>
              <a:gd name="connsiteX142" fmla="*/ 2554513 w 6408712"/>
              <a:gd name="connsiteY142" fmla="*/ 3228561 h 9505057"/>
              <a:gd name="connsiteX143" fmla="*/ 2482096 w 6408712"/>
              <a:gd name="connsiteY143" fmla="*/ 2890230 h 9505057"/>
              <a:gd name="connsiteX144" fmla="*/ 2431466 w 6408712"/>
              <a:gd name="connsiteY144" fmla="*/ 2481733 h 9505057"/>
              <a:gd name="connsiteX145" fmla="*/ 2336616 w 6408712"/>
              <a:gd name="connsiteY145" fmla="*/ 1517683 h 9505057"/>
              <a:gd name="connsiteX146" fmla="*/ 2289193 w 6408712"/>
              <a:gd name="connsiteY146" fmla="*/ 603614 h 9505057"/>
              <a:gd name="connsiteX147" fmla="*/ 2289193 w 6408712"/>
              <a:gd name="connsiteY147" fmla="*/ 240291 h 9505057"/>
              <a:gd name="connsiteX148" fmla="*/ 2311623 w 6408712"/>
              <a:gd name="connsiteY148" fmla="*/ 0 h 9505057"/>
              <a:gd name="connsiteX0" fmla="*/ 2311623 w 6408712"/>
              <a:gd name="connsiteY0" fmla="*/ 0 h 9505057"/>
              <a:gd name="connsiteX1" fmla="*/ 2456459 w 6408712"/>
              <a:gd name="connsiteY1" fmla="*/ 1397538 h 9505057"/>
              <a:gd name="connsiteX2" fmla="*/ 2601939 w 6408712"/>
              <a:gd name="connsiteY2" fmla="*/ 2481733 h 9505057"/>
              <a:gd name="connsiteX3" fmla="*/ 2674997 w 6408712"/>
              <a:gd name="connsiteY3" fmla="*/ 2915221 h 9505057"/>
              <a:gd name="connsiteX4" fmla="*/ 2722422 w 6408712"/>
              <a:gd name="connsiteY4" fmla="*/ 3228561 h 9505057"/>
              <a:gd name="connsiteX5" fmla="*/ 2987742 w 6408712"/>
              <a:gd name="connsiteY5" fmla="*/ 4287767 h 9505057"/>
              <a:gd name="connsiteX6" fmla="*/ 3082592 w 6408712"/>
              <a:gd name="connsiteY6" fmla="*/ 4745283 h 9505057"/>
              <a:gd name="connsiteX7" fmla="*/ 3250499 w 6408712"/>
              <a:gd name="connsiteY7" fmla="*/ 5226826 h 9505057"/>
              <a:gd name="connsiteX8" fmla="*/ 3395976 w 6408712"/>
              <a:gd name="connsiteY8" fmla="*/ 5058623 h 9505057"/>
              <a:gd name="connsiteX9" fmla="*/ 3515819 w 6408712"/>
              <a:gd name="connsiteY9" fmla="*/ 4771233 h 9505057"/>
              <a:gd name="connsiteX10" fmla="*/ 3588879 w 6408712"/>
              <a:gd name="connsiteY10" fmla="*/ 4600146 h 9505057"/>
              <a:gd name="connsiteX11" fmla="*/ 3661299 w 6408712"/>
              <a:gd name="connsiteY11" fmla="*/ 4432902 h 9505057"/>
              <a:gd name="connsiteX12" fmla="*/ 3854199 w 6408712"/>
              <a:gd name="connsiteY12" fmla="*/ 4119562 h 9505057"/>
              <a:gd name="connsiteX13" fmla="*/ 4047102 w 6408712"/>
              <a:gd name="connsiteY13" fmla="*/ 3806222 h 9505057"/>
              <a:gd name="connsiteX14" fmla="*/ 4240005 w 6408712"/>
              <a:gd name="connsiteY14" fmla="*/ 3468852 h 9505057"/>
              <a:gd name="connsiteX15" fmla="*/ 4312422 w 6408712"/>
              <a:gd name="connsiteY15" fmla="*/ 3275657 h 9505057"/>
              <a:gd name="connsiteX16" fmla="*/ 4359848 w 6408712"/>
              <a:gd name="connsiteY16" fmla="*/ 3082463 h 9505057"/>
              <a:gd name="connsiteX17" fmla="*/ 4407272 w 6408712"/>
              <a:gd name="connsiteY17" fmla="*/ 2890230 h 9505057"/>
              <a:gd name="connsiteX18" fmla="*/ 4407272 w 6408712"/>
              <a:gd name="connsiteY18" fmla="*/ 2697035 h 9505057"/>
              <a:gd name="connsiteX19" fmla="*/ 4385483 w 6408712"/>
              <a:gd name="connsiteY19" fmla="*/ 2456744 h 9505057"/>
              <a:gd name="connsiteX20" fmla="*/ 4334853 w 6408712"/>
              <a:gd name="connsiteY20" fmla="*/ 2241442 h 9505057"/>
              <a:gd name="connsiteX21" fmla="*/ 4240005 w 6408712"/>
              <a:gd name="connsiteY21" fmla="*/ 1976160 h 9505057"/>
              <a:gd name="connsiteX22" fmla="*/ 4119522 w 6408712"/>
              <a:gd name="connsiteY22" fmla="*/ 1710878 h 9505057"/>
              <a:gd name="connsiteX23" fmla="*/ 4192579 w 6408712"/>
              <a:gd name="connsiteY23" fmla="*/ 1807957 h 9505057"/>
              <a:gd name="connsiteX24" fmla="*/ 4287429 w 6408712"/>
              <a:gd name="connsiteY24" fmla="*/ 1928102 h 9505057"/>
              <a:gd name="connsiteX25" fmla="*/ 4359848 w 6408712"/>
              <a:gd name="connsiteY25" fmla="*/ 2071316 h 9505057"/>
              <a:gd name="connsiteX26" fmla="*/ 4432906 w 6408712"/>
              <a:gd name="connsiteY26" fmla="*/ 2263550 h 9505057"/>
              <a:gd name="connsiteX27" fmla="*/ 4480332 w 6408712"/>
              <a:gd name="connsiteY27" fmla="*/ 2503841 h 9505057"/>
              <a:gd name="connsiteX28" fmla="*/ 4505325 w 6408712"/>
              <a:gd name="connsiteY28" fmla="*/ 2795075 h 9505057"/>
              <a:gd name="connsiteX29" fmla="*/ 4480332 w 6408712"/>
              <a:gd name="connsiteY29" fmla="*/ 2962317 h 9505057"/>
              <a:gd name="connsiteX30" fmla="*/ 4455336 w 6408712"/>
              <a:gd name="connsiteY30" fmla="*/ 3133404 h 9505057"/>
              <a:gd name="connsiteX31" fmla="*/ 4648239 w 6408712"/>
              <a:gd name="connsiteY31" fmla="*/ 2987309 h 9505057"/>
              <a:gd name="connsiteX32" fmla="*/ 4866136 w 6408712"/>
              <a:gd name="connsiteY32" fmla="*/ 2842172 h 9505057"/>
              <a:gd name="connsiteX33" fmla="*/ 5131456 w 6408712"/>
              <a:gd name="connsiteY33" fmla="*/ 2697035 h 9505057"/>
              <a:gd name="connsiteX34" fmla="*/ 5444202 w 6408712"/>
              <a:gd name="connsiteY34" fmla="*/ 2529793 h 9505057"/>
              <a:gd name="connsiteX35" fmla="*/ 5782582 w 6408712"/>
              <a:gd name="connsiteY35" fmla="*/ 2409645 h 9505057"/>
              <a:gd name="connsiteX36" fmla="*/ 5925496 w 6408712"/>
              <a:gd name="connsiteY36" fmla="*/ 2383695 h 9505057"/>
              <a:gd name="connsiteX37" fmla="*/ 6095968 w 6408712"/>
              <a:gd name="connsiteY37" fmla="*/ 2361588 h 9505057"/>
              <a:gd name="connsiteX38" fmla="*/ 6263235 w 6408712"/>
              <a:gd name="connsiteY38" fmla="*/ 2336599 h 9505057"/>
              <a:gd name="connsiteX39" fmla="*/ 6408712 w 6408712"/>
              <a:gd name="connsiteY39" fmla="*/ 2361588 h 9505057"/>
              <a:gd name="connsiteX40" fmla="*/ 6190816 w 6408712"/>
              <a:gd name="connsiteY40" fmla="*/ 2409645 h 9505057"/>
              <a:gd name="connsiteX41" fmla="*/ 5950489 w 6408712"/>
              <a:gd name="connsiteY41" fmla="*/ 2456744 h 9505057"/>
              <a:gd name="connsiteX42" fmla="*/ 5659535 w 6408712"/>
              <a:gd name="connsiteY42" fmla="*/ 2554782 h 9505057"/>
              <a:gd name="connsiteX43" fmla="*/ 5324359 w 6408712"/>
              <a:gd name="connsiteY43" fmla="*/ 2697035 h 9505057"/>
              <a:gd name="connsiteX44" fmla="*/ 5153886 w 6408712"/>
              <a:gd name="connsiteY44" fmla="*/ 2795075 h 9505057"/>
              <a:gd name="connsiteX45" fmla="*/ 4985979 w 6408712"/>
              <a:gd name="connsiteY45" fmla="*/ 2915221 h 9505057"/>
              <a:gd name="connsiteX46" fmla="*/ 4818712 w 6408712"/>
              <a:gd name="connsiteY46" fmla="*/ 3035366 h 9505057"/>
              <a:gd name="connsiteX47" fmla="*/ 4673233 w 6408712"/>
              <a:gd name="connsiteY47" fmla="*/ 3180503 h 9505057"/>
              <a:gd name="connsiteX48" fmla="*/ 4527756 w 6408712"/>
              <a:gd name="connsiteY48" fmla="*/ 3348706 h 9505057"/>
              <a:gd name="connsiteX49" fmla="*/ 4385483 w 6408712"/>
              <a:gd name="connsiteY49" fmla="*/ 3540939 h 9505057"/>
              <a:gd name="connsiteX50" fmla="*/ 4141952 w 6408712"/>
              <a:gd name="connsiteY50" fmla="*/ 3926367 h 9505057"/>
              <a:gd name="connsiteX51" fmla="*/ 3999679 w 6408712"/>
              <a:gd name="connsiteY51" fmla="*/ 4214718 h 9505057"/>
              <a:gd name="connsiteX52" fmla="*/ 3901625 w 6408712"/>
              <a:gd name="connsiteY52" fmla="*/ 4480001 h 9505057"/>
              <a:gd name="connsiteX53" fmla="*/ 3829206 w 6408712"/>
              <a:gd name="connsiteY53" fmla="*/ 4793340 h 9505057"/>
              <a:gd name="connsiteX54" fmla="*/ 3854199 w 6408712"/>
              <a:gd name="connsiteY54" fmla="*/ 4891378 h 9505057"/>
              <a:gd name="connsiteX55" fmla="*/ 3901625 w 6408712"/>
              <a:gd name="connsiteY55" fmla="*/ 4963466 h 9505057"/>
              <a:gd name="connsiteX56" fmla="*/ 3974042 w 6408712"/>
              <a:gd name="connsiteY56" fmla="*/ 5011526 h 9505057"/>
              <a:gd name="connsiteX57" fmla="*/ 4119522 w 6408712"/>
              <a:gd name="connsiteY57" fmla="*/ 5011526 h 9505057"/>
              <a:gd name="connsiteX58" fmla="*/ 4334853 w 6408712"/>
              <a:gd name="connsiteY58" fmla="*/ 4986535 h 9505057"/>
              <a:gd name="connsiteX59" fmla="*/ 4648239 w 6408712"/>
              <a:gd name="connsiteY59" fmla="*/ 4938477 h 9505057"/>
              <a:gd name="connsiteX60" fmla="*/ 4960985 w 6408712"/>
              <a:gd name="connsiteY60" fmla="*/ 4843321 h 9505057"/>
              <a:gd name="connsiteX61" fmla="*/ 5299365 w 6408712"/>
              <a:gd name="connsiteY61" fmla="*/ 4698184 h 9505057"/>
              <a:gd name="connsiteX62" fmla="*/ 5612109 w 6408712"/>
              <a:gd name="connsiteY62" fmla="*/ 4530942 h 9505057"/>
              <a:gd name="connsiteX63" fmla="*/ 5757588 w 6408712"/>
              <a:gd name="connsiteY63" fmla="*/ 4432902 h 9505057"/>
              <a:gd name="connsiteX64" fmla="*/ 5877431 w 6408712"/>
              <a:gd name="connsiteY64" fmla="*/ 4312756 h 9505057"/>
              <a:gd name="connsiteX65" fmla="*/ 5975483 w 6408712"/>
              <a:gd name="connsiteY65" fmla="*/ 4214718 h 9505057"/>
              <a:gd name="connsiteX66" fmla="*/ 6045339 w 6408712"/>
              <a:gd name="connsiteY66" fmla="*/ 4072465 h 9505057"/>
              <a:gd name="connsiteX67" fmla="*/ 6045339 w 6408712"/>
              <a:gd name="connsiteY67" fmla="*/ 4167622 h 9505057"/>
              <a:gd name="connsiteX68" fmla="*/ 5997915 w 6408712"/>
              <a:gd name="connsiteY68" fmla="*/ 4264698 h 9505057"/>
              <a:gd name="connsiteX69" fmla="*/ 5925496 w 6408712"/>
              <a:gd name="connsiteY69" fmla="*/ 4384844 h 9505057"/>
              <a:gd name="connsiteX70" fmla="*/ 5830005 w 6408712"/>
              <a:gd name="connsiteY70" fmla="*/ 4504989 h 9505057"/>
              <a:gd name="connsiteX71" fmla="*/ 5659535 w 6408712"/>
              <a:gd name="connsiteY71" fmla="*/ 4651087 h 9505057"/>
              <a:gd name="connsiteX72" fmla="*/ 5419208 w 6408712"/>
              <a:gd name="connsiteY72" fmla="*/ 4818332 h 9505057"/>
              <a:gd name="connsiteX73" fmla="*/ 5106462 w 6408712"/>
              <a:gd name="connsiteY73" fmla="*/ 4963466 h 9505057"/>
              <a:gd name="connsiteX74" fmla="*/ 5153886 w 6408712"/>
              <a:gd name="connsiteY74" fmla="*/ 4986535 h 9505057"/>
              <a:gd name="connsiteX75" fmla="*/ 5276933 w 6408712"/>
              <a:gd name="connsiteY75" fmla="*/ 5106680 h 9505057"/>
              <a:gd name="connsiteX76" fmla="*/ 5346789 w 6408712"/>
              <a:gd name="connsiteY76" fmla="*/ 5203759 h 9505057"/>
              <a:gd name="connsiteX77" fmla="*/ 5419208 w 6408712"/>
              <a:gd name="connsiteY77" fmla="*/ 5323905 h 9505057"/>
              <a:gd name="connsiteX78" fmla="*/ 5492266 w 6408712"/>
              <a:gd name="connsiteY78" fmla="*/ 5470003 h 9505057"/>
              <a:gd name="connsiteX79" fmla="*/ 5564685 w 6408712"/>
              <a:gd name="connsiteY79" fmla="*/ 5662236 h 9505057"/>
              <a:gd name="connsiteX80" fmla="*/ 5492266 w 6408712"/>
              <a:gd name="connsiteY80" fmla="*/ 5542088 h 9505057"/>
              <a:gd name="connsiteX81" fmla="*/ 5419208 w 6408712"/>
              <a:gd name="connsiteY81" fmla="*/ 5444050 h 9505057"/>
              <a:gd name="connsiteX82" fmla="*/ 5324359 w 6408712"/>
              <a:gd name="connsiteY82" fmla="*/ 5323905 h 9505057"/>
              <a:gd name="connsiteX83" fmla="*/ 5203875 w 6408712"/>
              <a:gd name="connsiteY83" fmla="*/ 5203759 h 9505057"/>
              <a:gd name="connsiteX84" fmla="*/ 5059039 w 6408712"/>
              <a:gd name="connsiteY84" fmla="*/ 5106680 h 9505057"/>
              <a:gd name="connsiteX85" fmla="*/ 4913559 w 6408712"/>
              <a:gd name="connsiteY85" fmla="*/ 5036515 h 9505057"/>
              <a:gd name="connsiteX86" fmla="*/ 4818712 w 6408712"/>
              <a:gd name="connsiteY86" fmla="*/ 5036515 h 9505057"/>
              <a:gd name="connsiteX87" fmla="*/ 4720659 w 6408712"/>
              <a:gd name="connsiteY87" fmla="*/ 5036515 h 9505057"/>
              <a:gd name="connsiteX88" fmla="*/ 4432906 w 6408712"/>
              <a:gd name="connsiteY88" fmla="*/ 5131672 h 9505057"/>
              <a:gd name="connsiteX89" fmla="*/ 4333202 w 6408712"/>
              <a:gd name="connsiteY89" fmla="*/ 5186649 h 9505057"/>
              <a:gd name="connsiteX90" fmla="*/ 4182186 w 6408712"/>
              <a:gd name="connsiteY90" fmla="*/ 5226330 h 9505057"/>
              <a:gd name="connsiteX91" fmla="*/ 3788758 w 6408712"/>
              <a:gd name="connsiteY91" fmla="*/ 8002855 h 9505057"/>
              <a:gd name="connsiteX92" fmla="*/ 4816729 w 6408712"/>
              <a:gd name="connsiteY92" fmla="*/ 9505057 h 9505057"/>
              <a:gd name="connsiteX93" fmla="*/ 1440873 w 6408712"/>
              <a:gd name="connsiteY93" fmla="*/ 9505057 h 9505057"/>
              <a:gd name="connsiteX94" fmla="*/ 2443977 w 6408712"/>
              <a:gd name="connsiteY94" fmla="*/ 7990971 h 9505057"/>
              <a:gd name="connsiteX95" fmla="*/ 2274693 w 6408712"/>
              <a:gd name="connsiteY95" fmla="*/ 5216744 h 9505057"/>
              <a:gd name="connsiteX96" fmla="*/ 2216090 w 6408712"/>
              <a:gd name="connsiteY96" fmla="*/ 5191468 h 9505057"/>
              <a:gd name="connsiteX97" fmla="*/ 2071296 w 6408712"/>
              <a:gd name="connsiteY97" fmla="*/ 5083612 h 9505057"/>
              <a:gd name="connsiteX98" fmla="*/ 1878393 w 6408712"/>
              <a:gd name="connsiteY98" fmla="*/ 4986535 h 9505057"/>
              <a:gd name="connsiteX99" fmla="*/ 1685493 w 6408712"/>
              <a:gd name="connsiteY99" fmla="*/ 4913486 h 9505057"/>
              <a:gd name="connsiteX100" fmla="*/ 1470160 w 6408712"/>
              <a:gd name="connsiteY100" fmla="*/ 4843321 h 9505057"/>
              <a:gd name="connsiteX101" fmla="*/ 1277257 w 6408712"/>
              <a:gd name="connsiteY101" fmla="*/ 4818332 h 9505057"/>
              <a:gd name="connsiteX102" fmla="*/ 1084354 w 6408712"/>
              <a:gd name="connsiteY102" fmla="*/ 4793340 h 9505057"/>
              <a:gd name="connsiteX103" fmla="*/ 720980 w 6408712"/>
              <a:gd name="connsiteY103" fmla="*/ 4771233 h 9505057"/>
              <a:gd name="connsiteX104" fmla="*/ 433230 w 6408712"/>
              <a:gd name="connsiteY104" fmla="*/ 4793340 h 9505057"/>
              <a:gd name="connsiteX105" fmla="*/ 167910 w 6408712"/>
              <a:gd name="connsiteY105" fmla="*/ 4818332 h 9505057"/>
              <a:gd name="connsiteX106" fmla="*/ 360810 w 6408712"/>
              <a:gd name="connsiteY106" fmla="*/ 4771233 h 9505057"/>
              <a:gd name="connsiteX107" fmla="*/ 528079 w 6408712"/>
              <a:gd name="connsiteY107" fmla="*/ 4745283 h 9505057"/>
              <a:gd name="connsiteX108" fmla="*/ 913883 w 6408712"/>
              <a:gd name="connsiteY108" fmla="*/ 4720292 h 9505057"/>
              <a:gd name="connsiteX109" fmla="*/ 1277257 w 6408712"/>
              <a:gd name="connsiteY109" fmla="*/ 4745283 h 9505057"/>
              <a:gd name="connsiteX110" fmla="*/ 1638067 w 6408712"/>
              <a:gd name="connsiteY110" fmla="*/ 4818332 h 9505057"/>
              <a:gd name="connsiteX111" fmla="*/ 1950813 w 6408712"/>
              <a:gd name="connsiteY111" fmla="*/ 4913486 h 9505057"/>
              <a:gd name="connsiteX112" fmla="*/ 2238563 w 6408712"/>
              <a:gd name="connsiteY112" fmla="*/ 5036515 h 9505057"/>
              <a:gd name="connsiteX113" fmla="*/ 2456459 w 6408712"/>
              <a:gd name="connsiteY113" fmla="*/ 5156661 h 9505057"/>
              <a:gd name="connsiteX114" fmla="*/ 2624369 w 6408712"/>
              <a:gd name="connsiteY114" fmla="*/ 5276808 h 9505057"/>
              <a:gd name="connsiteX115" fmla="*/ 2651256 w 6408712"/>
              <a:gd name="connsiteY115" fmla="*/ 5295594 h 9505057"/>
              <a:gd name="connsiteX116" fmla="*/ 2656331 w 6408712"/>
              <a:gd name="connsiteY116" fmla="*/ 5296631 h 9505057"/>
              <a:gd name="connsiteX117" fmla="*/ 2649362 w 6408712"/>
              <a:gd name="connsiteY117" fmla="*/ 5203759 h 9505057"/>
              <a:gd name="connsiteX118" fmla="*/ 2601939 w 6408712"/>
              <a:gd name="connsiteY118" fmla="*/ 4891378 h 9505057"/>
              <a:gd name="connsiteX119" fmla="*/ 2311623 w 6408712"/>
              <a:gd name="connsiteY119" fmla="*/ 4047474 h 9505057"/>
              <a:gd name="connsiteX120" fmla="*/ 2191139 w 6408712"/>
              <a:gd name="connsiteY120" fmla="*/ 3806222 h 9505057"/>
              <a:gd name="connsiteX121" fmla="*/ 2045662 w 6408712"/>
              <a:gd name="connsiteY121" fmla="*/ 3540939 h 9505057"/>
              <a:gd name="connsiteX122" fmla="*/ 1855963 w 6408712"/>
              <a:gd name="connsiteY122" fmla="*/ 3275657 h 9505057"/>
              <a:gd name="connsiteX123" fmla="*/ 1638067 w 6408712"/>
              <a:gd name="connsiteY123" fmla="*/ 3010375 h 9505057"/>
              <a:gd name="connsiteX124" fmla="*/ 1397740 w 6408712"/>
              <a:gd name="connsiteY124" fmla="*/ 2747015 h 9505057"/>
              <a:gd name="connsiteX125" fmla="*/ 1106786 w 6408712"/>
              <a:gd name="connsiteY125" fmla="*/ 2456744 h 9505057"/>
              <a:gd name="connsiteX126" fmla="*/ 794040 w 6408712"/>
              <a:gd name="connsiteY126" fmla="*/ 2191462 h 9505057"/>
              <a:gd name="connsiteX127" fmla="*/ 408236 w 6408712"/>
              <a:gd name="connsiteY127" fmla="*/ 1951169 h 9505057"/>
              <a:gd name="connsiteX128" fmla="*/ 0 w 6408712"/>
              <a:gd name="connsiteY128" fmla="*/ 1710878 h 9505057"/>
              <a:gd name="connsiteX129" fmla="*/ 192903 w 6408712"/>
              <a:gd name="connsiteY129" fmla="*/ 1782965 h 9505057"/>
              <a:gd name="connsiteX130" fmla="*/ 408236 w 6408712"/>
              <a:gd name="connsiteY130" fmla="*/ 1878120 h 9505057"/>
              <a:gd name="connsiteX131" fmla="*/ 698550 w 6408712"/>
              <a:gd name="connsiteY131" fmla="*/ 2023256 h 9505057"/>
              <a:gd name="connsiteX132" fmla="*/ 1011936 w 6408712"/>
              <a:gd name="connsiteY132" fmla="*/ 2241442 h 9505057"/>
              <a:gd name="connsiteX133" fmla="*/ 1397740 w 6408712"/>
              <a:gd name="connsiteY133" fmla="*/ 2529793 h 9505057"/>
              <a:gd name="connsiteX134" fmla="*/ 1590002 w 6408712"/>
              <a:gd name="connsiteY134" fmla="*/ 2722026 h 9505057"/>
              <a:gd name="connsiteX135" fmla="*/ 1782903 w 6408712"/>
              <a:gd name="connsiteY135" fmla="*/ 2915221 h 9505057"/>
              <a:gd name="connsiteX136" fmla="*/ 1975806 w 6408712"/>
              <a:gd name="connsiteY136" fmla="*/ 3155512 h 9505057"/>
              <a:gd name="connsiteX137" fmla="*/ 2168709 w 6408712"/>
              <a:gd name="connsiteY137" fmla="*/ 3395803 h 9505057"/>
              <a:gd name="connsiteX138" fmla="*/ 2289193 w 6408712"/>
              <a:gd name="connsiteY138" fmla="*/ 3565931 h 9505057"/>
              <a:gd name="connsiteX139" fmla="*/ 2529519 w 6408712"/>
              <a:gd name="connsiteY139" fmla="*/ 3734134 h 9505057"/>
              <a:gd name="connsiteX140" fmla="*/ 2576943 w 6408712"/>
              <a:gd name="connsiteY140" fmla="*/ 3613988 h 9505057"/>
              <a:gd name="connsiteX141" fmla="*/ 2576943 w 6408712"/>
              <a:gd name="connsiteY141" fmla="*/ 3445785 h 9505057"/>
              <a:gd name="connsiteX142" fmla="*/ 2554513 w 6408712"/>
              <a:gd name="connsiteY142" fmla="*/ 3228561 h 9505057"/>
              <a:gd name="connsiteX143" fmla="*/ 2482096 w 6408712"/>
              <a:gd name="connsiteY143" fmla="*/ 2890230 h 9505057"/>
              <a:gd name="connsiteX144" fmla="*/ 2431466 w 6408712"/>
              <a:gd name="connsiteY144" fmla="*/ 2481733 h 9505057"/>
              <a:gd name="connsiteX145" fmla="*/ 2336616 w 6408712"/>
              <a:gd name="connsiteY145" fmla="*/ 1517683 h 9505057"/>
              <a:gd name="connsiteX146" fmla="*/ 2289193 w 6408712"/>
              <a:gd name="connsiteY146" fmla="*/ 603614 h 9505057"/>
              <a:gd name="connsiteX147" fmla="*/ 2289193 w 6408712"/>
              <a:gd name="connsiteY147" fmla="*/ 240291 h 9505057"/>
              <a:gd name="connsiteX148" fmla="*/ 2311623 w 6408712"/>
              <a:gd name="connsiteY148" fmla="*/ 0 h 9505057"/>
              <a:gd name="connsiteX0" fmla="*/ 2311623 w 6408712"/>
              <a:gd name="connsiteY0" fmla="*/ 0 h 9505057"/>
              <a:gd name="connsiteX1" fmla="*/ 2456459 w 6408712"/>
              <a:gd name="connsiteY1" fmla="*/ 1397538 h 9505057"/>
              <a:gd name="connsiteX2" fmla="*/ 2601939 w 6408712"/>
              <a:gd name="connsiteY2" fmla="*/ 2481733 h 9505057"/>
              <a:gd name="connsiteX3" fmla="*/ 2674997 w 6408712"/>
              <a:gd name="connsiteY3" fmla="*/ 2915221 h 9505057"/>
              <a:gd name="connsiteX4" fmla="*/ 2722422 w 6408712"/>
              <a:gd name="connsiteY4" fmla="*/ 3228561 h 9505057"/>
              <a:gd name="connsiteX5" fmla="*/ 2987742 w 6408712"/>
              <a:gd name="connsiteY5" fmla="*/ 4287767 h 9505057"/>
              <a:gd name="connsiteX6" fmla="*/ 3082592 w 6408712"/>
              <a:gd name="connsiteY6" fmla="*/ 4745283 h 9505057"/>
              <a:gd name="connsiteX7" fmla="*/ 3250499 w 6408712"/>
              <a:gd name="connsiteY7" fmla="*/ 5226826 h 9505057"/>
              <a:gd name="connsiteX8" fmla="*/ 3395976 w 6408712"/>
              <a:gd name="connsiteY8" fmla="*/ 5058623 h 9505057"/>
              <a:gd name="connsiteX9" fmla="*/ 3515819 w 6408712"/>
              <a:gd name="connsiteY9" fmla="*/ 4771233 h 9505057"/>
              <a:gd name="connsiteX10" fmla="*/ 3588879 w 6408712"/>
              <a:gd name="connsiteY10" fmla="*/ 4600146 h 9505057"/>
              <a:gd name="connsiteX11" fmla="*/ 3661299 w 6408712"/>
              <a:gd name="connsiteY11" fmla="*/ 4432902 h 9505057"/>
              <a:gd name="connsiteX12" fmla="*/ 3854199 w 6408712"/>
              <a:gd name="connsiteY12" fmla="*/ 4119562 h 9505057"/>
              <a:gd name="connsiteX13" fmla="*/ 4047102 w 6408712"/>
              <a:gd name="connsiteY13" fmla="*/ 3806222 h 9505057"/>
              <a:gd name="connsiteX14" fmla="*/ 4240005 w 6408712"/>
              <a:gd name="connsiteY14" fmla="*/ 3468852 h 9505057"/>
              <a:gd name="connsiteX15" fmla="*/ 4312422 w 6408712"/>
              <a:gd name="connsiteY15" fmla="*/ 3275657 h 9505057"/>
              <a:gd name="connsiteX16" fmla="*/ 4359848 w 6408712"/>
              <a:gd name="connsiteY16" fmla="*/ 3082463 h 9505057"/>
              <a:gd name="connsiteX17" fmla="*/ 4407272 w 6408712"/>
              <a:gd name="connsiteY17" fmla="*/ 2890230 h 9505057"/>
              <a:gd name="connsiteX18" fmla="*/ 4407272 w 6408712"/>
              <a:gd name="connsiteY18" fmla="*/ 2697035 h 9505057"/>
              <a:gd name="connsiteX19" fmla="*/ 4385483 w 6408712"/>
              <a:gd name="connsiteY19" fmla="*/ 2456744 h 9505057"/>
              <a:gd name="connsiteX20" fmla="*/ 4334853 w 6408712"/>
              <a:gd name="connsiteY20" fmla="*/ 2241442 h 9505057"/>
              <a:gd name="connsiteX21" fmla="*/ 4240005 w 6408712"/>
              <a:gd name="connsiteY21" fmla="*/ 1976160 h 9505057"/>
              <a:gd name="connsiteX22" fmla="*/ 4119522 w 6408712"/>
              <a:gd name="connsiteY22" fmla="*/ 1710878 h 9505057"/>
              <a:gd name="connsiteX23" fmla="*/ 4192579 w 6408712"/>
              <a:gd name="connsiteY23" fmla="*/ 1807957 h 9505057"/>
              <a:gd name="connsiteX24" fmla="*/ 4287429 w 6408712"/>
              <a:gd name="connsiteY24" fmla="*/ 1928102 h 9505057"/>
              <a:gd name="connsiteX25" fmla="*/ 4359848 w 6408712"/>
              <a:gd name="connsiteY25" fmla="*/ 2071316 h 9505057"/>
              <a:gd name="connsiteX26" fmla="*/ 4432906 w 6408712"/>
              <a:gd name="connsiteY26" fmla="*/ 2263550 h 9505057"/>
              <a:gd name="connsiteX27" fmla="*/ 4480332 w 6408712"/>
              <a:gd name="connsiteY27" fmla="*/ 2503841 h 9505057"/>
              <a:gd name="connsiteX28" fmla="*/ 4505325 w 6408712"/>
              <a:gd name="connsiteY28" fmla="*/ 2795075 h 9505057"/>
              <a:gd name="connsiteX29" fmla="*/ 4480332 w 6408712"/>
              <a:gd name="connsiteY29" fmla="*/ 2962317 h 9505057"/>
              <a:gd name="connsiteX30" fmla="*/ 4455336 w 6408712"/>
              <a:gd name="connsiteY30" fmla="*/ 3133404 h 9505057"/>
              <a:gd name="connsiteX31" fmla="*/ 4648239 w 6408712"/>
              <a:gd name="connsiteY31" fmla="*/ 2987309 h 9505057"/>
              <a:gd name="connsiteX32" fmla="*/ 4866136 w 6408712"/>
              <a:gd name="connsiteY32" fmla="*/ 2842172 h 9505057"/>
              <a:gd name="connsiteX33" fmla="*/ 5131456 w 6408712"/>
              <a:gd name="connsiteY33" fmla="*/ 2697035 h 9505057"/>
              <a:gd name="connsiteX34" fmla="*/ 5444202 w 6408712"/>
              <a:gd name="connsiteY34" fmla="*/ 2529793 h 9505057"/>
              <a:gd name="connsiteX35" fmla="*/ 5782582 w 6408712"/>
              <a:gd name="connsiteY35" fmla="*/ 2409645 h 9505057"/>
              <a:gd name="connsiteX36" fmla="*/ 5925496 w 6408712"/>
              <a:gd name="connsiteY36" fmla="*/ 2383695 h 9505057"/>
              <a:gd name="connsiteX37" fmla="*/ 6095968 w 6408712"/>
              <a:gd name="connsiteY37" fmla="*/ 2361588 h 9505057"/>
              <a:gd name="connsiteX38" fmla="*/ 6263235 w 6408712"/>
              <a:gd name="connsiteY38" fmla="*/ 2336599 h 9505057"/>
              <a:gd name="connsiteX39" fmla="*/ 6408712 w 6408712"/>
              <a:gd name="connsiteY39" fmla="*/ 2361588 h 9505057"/>
              <a:gd name="connsiteX40" fmla="*/ 6190816 w 6408712"/>
              <a:gd name="connsiteY40" fmla="*/ 2409645 h 9505057"/>
              <a:gd name="connsiteX41" fmla="*/ 5950489 w 6408712"/>
              <a:gd name="connsiteY41" fmla="*/ 2456744 h 9505057"/>
              <a:gd name="connsiteX42" fmla="*/ 5659535 w 6408712"/>
              <a:gd name="connsiteY42" fmla="*/ 2554782 h 9505057"/>
              <a:gd name="connsiteX43" fmla="*/ 5324359 w 6408712"/>
              <a:gd name="connsiteY43" fmla="*/ 2697035 h 9505057"/>
              <a:gd name="connsiteX44" fmla="*/ 5153886 w 6408712"/>
              <a:gd name="connsiteY44" fmla="*/ 2795075 h 9505057"/>
              <a:gd name="connsiteX45" fmla="*/ 4985979 w 6408712"/>
              <a:gd name="connsiteY45" fmla="*/ 2915221 h 9505057"/>
              <a:gd name="connsiteX46" fmla="*/ 4818712 w 6408712"/>
              <a:gd name="connsiteY46" fmla="*/ 3035366 h 9505057"/>
              <a:gd name="connsiteX47" fmla="*/ 4673233 w 6408712"/>
              <a:gd name="connsiteY47" fmla="*/ 3180503 h 9505057"/>
              <a:gd name="connsiteX48" fmla="*/ 4527756 w 6408712"/>
              <a:gd name="connsiteY48" fmla="*/ 3348706 h 9505057"/>
              <a:gd name="connsiteX49" fmla="*/ 4385483 w 6408712"/>
              <a:gd name="connsiteY49" fmla="*/ 3540939 h 9505057"/>
              <a:gd name="connsiteX50" fmla="*/ 4141952 w 6408712"/>
              <a:gd name="connsiteY50" fmla="*/ 3926367 h 9505057"/>
              <a:gd name="connsiteX51" fmla="*/ 3999679 w 6408712"/>
              <a:gd name="connsiteY51" fmla="*/ 4214718 h 9505057"/>
              <a:gd name="connsiteX52" fmla="*/ 3901625 w 6408712"/>
              <a:gd name="connsiteY52" fmla="*/ 4480001 h 9505057"/>
              <a:gd name="connsiteX53" fmla="*/ 3829206 w 6408712"/>
              <a:gd name="connsiteY53" fmla="*/ 4793340 h 9505057"/>
              <a:gd name="connsiteX54" fmla="*/ 3854199 w 6408712"/>
              <a:gd name="connsiteY54" fmla="*/ 4891378 h 9505057"/>
              <a:gd name="connsiteX55" fmla="*/ 3901625 w 6408712"/>
              <a:gd name="connsiteY55" fmla="*/ 4963466 h 9505057"/>
              <a:gd name="connsiteX56" fmla="*/ 3974042 w 6408712"/>
              <a:gd name="connsiteY56" fmla="*/ 5011526 h 9505057"/>
              <a:gd name="connsiteX57" fmla="*/ 4119522 w 6408712"/>
              <a:gd name="connsiteY57" fmla="*/ 5011526 h 9505057"/>
              <a:gd name="connsiteX58" fmla="*/ 4334853 w 6408712"/>
              <a:gd name="connsiteY58" fmla="*/ 4986535 h 9505057"/>
              <a:gd name="connsiteX59" fmla="*/ 4648239 w 6408712"/>
              <a:gd name="connsiteY59" fmla="*/ 4938477 h 9505057"/>
              <a:gd name="connsiteX60" fmla="*/ 4960985 w 6408712"/>
              <a:gd name="connsiteY60" fmla="*/ 4843321 h 9505057"/>
              <a:gd name="connsiteX61" fmla="*/ 5299365 w 6408712"/>
              <a:gd name="connsiteY61" fmla="*/ 4698184 h 9505057"/>
              <a:gd name="connsiteX62" fmla="*/ 5612109 w 6408712"/>
              <a:gd name="connsiteY62" fmla="*/ 4530942 h 9505057"/>
              <a:gd name="connsiteX63" fmla="*/ 5757588 w 6408712"/>
              <a:gd name="connsiteY63" fmla="*/ 4432902 h 9505057"/>
              <a:gd name="connsiteX64" fmla="*/ 5877431 w 6408712"/>
              <a:gd name="connsiteY64" fmla="*/ 4312756 h 9505057"/>
              <a:gd name="connsiteX65" fmla="*/ 5975483 w 6408712"/>
              <a:gd name="connsiteY65" fmla="*/ 4214718 h 9505057"/>
              <a:gd name="connsiteX66" fmla="*/ 6045339 w 6408712"/>
              <a:gd name="connsiteY66" fmla="*/ 4072465 h 9505057"/>
              <a:gd name="connsiteX67" fmla="*/ 6045339 w 6408712"/>
              <a:gd name="connsiteY67" fmla="*/ 4167622 h 9505057"/>
              <a:gd name="connsiteX68" fmla="*/ 5997915 w 6408712"/>
              <a:gd name="connsiteY68" fmla="*/ 4264698 h 9505057"/>
              <a:gd name="connsiteX69" fmla="*/ 5925496 w 6408712"/>
              <a:gd name="connsiteY69" fmla="*/ 4384844 h 9505057"/>
              <a:gd name="connsiteX70" fmla="*/ 5830005 w 6408712"/>
              <a:gd name="connsiteY70" fmla="*/ 4504989 h 9505057"/>
              <a:gd name="connsiteX71" fmla="*/ 5659535 w 6408712"/>
              <a:gd name="connsiteY71" fmla="*/ 4651087 h 9505057"/>
              <a:gd name="connsiteX72" fmla="*/ 5419208 w 6408712"/>
              <a:gd name="connsiteY72" fmla="*/ 4818332 h 9505057"/>
              <a:gd name="connsiteX73" fmla="*/ 5106462 w 6408712"/>
              <a:gd name="connsiteY73" fmla="*/ 4963466 h 9505057"/>
              <a:gd name="connsiteX74" fmla="*/ 5153886 w 6408712"/>
              <a:gd name="connsiteY74" fmla="*/ 4986535 h 9505057"/>
              <a:gd name="connsiteX75" fmla="*/ 5276933 w 6408712"/>
              <a:gd name="connsiteY75" fmla="*/ 5106680 h 9505057"/>
              <a:gd name="connsiteX76" fmla="*/ 5346789 w 6408712"/>
              <a:gd name="connsiteY76" fmla="*/ 5203759 h 9505057"/>
              <a:gd name="connsiteX77" fmla="*/ 5419208 w 6408712"/>
              <a:gd name="connsiteY77" fmla="*/ 5323905 h 9505057"/>
              <a:gd name="connsiteX78" fmla="*/ 5492266 w 6408712"/>
              <a:gd name="connsiteY78" fmla="*/ 5470003 h 9505057"/>
              <a:gd name="connsiteX79" fmla="*/ 5564685 w 6408712"/>
              <a:gd name="connsiteY79" fmla="*/ 5662236 h 9505057"/>
              <a:gd name="connsiteX80" fmla="*/ 5492266 w 6408712"/>
              <a:gd name="connsiteY80" fmla="*/ 5542088 h 9505057"/>
              <a:gd name="connsiteX81" fmla="*/ 5419208 w 6408712"/>
              <a:gd name="connsiteY81" fmla="*/ 5444050 h 9505057"/>
              <a:gd name="connsiteX82" fmla="*/ 5324359 w 6408712"/>
              <a:gd name="connsiteY82" fmla="*/ 5323905 h 9505057"/>
              <a:gd name="connsiteX83" fmla="*/ 5203875 w 6408712"/>
              <a:gd name="connsiteY83" fmla="*/ 5203759 h 9505057"/>
              <a:gd name="connsiteX84" fmla="*/ 5059039 w 6408712"/>
              <a:gd name="connsiteY84" fmla="*/ 5106680 h 9505057"/>
              <a:gd name="connsiteX85" fmla="*/ 4913559 w 6408712"/>
              <a:gd name="connsiteY85" fmla="*/ 5036515 h 9505057"/>
              <a:gd name="connsiteX86" fmla="*/ 4818712 w 6408712"/>
              <a:gd name="connsiteY86" fmla="*/ 5036515 h 9505057"/>
              <a:gd name="connsiteX87" fmla="*/ 4720659 w 6408712"/>
              <a:gd name="connsiteY87" fmla="*/ 5036515 h 9505057"/>
              <a:gd name="connsiteX88" fmla="*/ 4432906 w 6408712"/>
              <a:gd name="connsiteY88" fmla="*/ 5131672 h 9505057"/>
              <a:gd name="connsiteX89" fmla="*/ 4333202 w 6408712"/>
              <a:gd name="connsiteY89" fmla="*/ 5186649 h 9505057"/>
              <a:gd name="connsiteX90" fmla="*/ 4182186 w 6408712"/>
              <a:gd name="connsiteY90" fmla="*/ 5226330 h 9505057"/>
              <a:gd name="connsiteX91" fmla="*/ 3788758 w 6408712"/>
              <a:gd name="connsiteY91" fmla="*/ 8002855 h 9505057"/>
              <a:gd name="connsiteX92" fmla="*/ 4816729 w 6408712"/>
              <a:gd name="connsiteY92" fmla="*/ 9505057 h 9505057"/>
              <a:gd name="connsiteX93" fmla="*/ 1440873 w 6408712"/>
              <a:gd name="connsiteY93" fmla="*/ 9505057 h 9505057"/>
              <a:gd name="connsiteX94" fmla="*/ 2443977 w 6408712"/>
              <a:gd name="connsiteY94" fmla="*/ 7990971 h 9505057"/>
              <a:gd name="connsiteX95" fmla="*/ 2303268 w 6408712"/>
              <a:gd name="connsiteY95" fmla="*/ 5266751 h 9505057"/>
              <a:gd name="connsiteX96" fmla="*/ 2216090 w 6408712"/>
              <a:gd name="connsiteY96" fmla="*/ 5191468 h 9505057"/>
              <a:gd name="connsiteX97" fmla="*/ 2071296 w 6408712"/>
              <a:gd name="connsiteY97" fmla="*/ 5083612 h 9505057"/>
              <a:gd name="connsiteX98" fmla="*/ 1878393 w 6408712"/>
              <a:gd name="connsiteY98" fmla="*/ 4986535 h 9505057"/>
              <a:gd name="connsiteX99" fmla="*/ 1685493 w 6408712"/>
              <a:gd name="connsiteY99" fmla="*/ 4913486 h 9505057"/>
              <a:gd name="connsiteX100" fmla="*/ 1470160 w 6408712"/>
              <a:gd name="connsiteY100" fmla="*/ 4843321 h 9505057"/>
              <a:gd name="connsiteX101" fmla="*/ 1277257 w 6408712"/>
              <a:gd name="connsiteY101" fmla="*/ 4818332 h 9505057"/>
              <a:gd name="connsiteX102" fmla="*/ 1084354 w 6408712"/>
              <a:gd name="connsiteY102" fmla="*/ 4793340 h 9505057"/>
              <a:gd name="connsiteX103" fmla="*/ 720980 w 6408712"/>
              <a:gd name="connsiteY103" fmla="*/ 4771233 h 9505057"/>
              <a:gd name="connsiteX104" fmla="*/ 433230 w 6408712"/>
              <a:gd name="connsiteY104" fmla="*/ 4793340 h 9505057"/>
              <a:gd name="connsiteX105" fmla="*/ 167910 w 6408712"/>
              <a:gd name="connsiteY105" fmla="*/ 4818332 h 9505057"/>
              <a:gd name="connsiteX106" fmla="*/ 360810 w 6408712"/>
              <a:gd name="connsiteY106" fmla="*/ 4771233 h 9505057"/>
              <a:gd name="connsiteX107" fmla="*/ 528079 w 6408712"/>
              <a:gd name="connsiteY107" fmla="*/ 4745283 h 9505057"/>
              <a:gd name="connsiteX108" fmla="*/ 913883 w 6408712"/>
              <a:gd name="connsiteY108" fmla="*/ 4720292 h 9505057"/>
              <a:gd name="connsiteX109" fmla="*/ 1277257 w 6408712"/>
              <a:gd name="connsiteY109" fmla="*/ 4745283 h 9505057"/>
              <a:gd name="connsiteX110" fmla="*/ 1638067 w 6408712"/>
              <a:gd name="connsiteY110" fmla="*/ 4818332 h 9505057"/>
              <a:gd name="connsiteX111" fmla="*/ 1950813 w 6408712"/>
              <a:gd name="connsiteY111" fmla="*/ 4913486 h 9505057"/>
              <a:gd name="connsiteX112" fmla="*/ 2238563 w 6408712"/>
              <a:gd name="connsiteY112" fmla="*/ 5036515 h 9505057"/>
              <a:gd name="connsiteX113" fmla="*/ 2456459 w 6408712"/>
              <a:gd name="connsiteY113" fmla="*/ 5156661 h 9505057"/>
              <a:gd name="connsiteX114" fmla="*/ 2624369 w 6408712"/>
              <a:gd name="connsiteY114" fmla="*/ 5276808 h 9505057"/>
              <a:gd name="connsiteX115" fmla="*/ 2651256 w 6408712"/>
              <a:gd name="connsiteY115" fmla="*/ 5295594 h 9505057"/>
              <a:gd name="connsiteX116" fmla="*/ 2656331 w 6408712"/>
              <a:gd name="connsiteY116" fmla="*/ 5296631 h 9505057"/>
              <a:gd name="connsiteX117" fmla="*/ 2649362 w 6408712"/>
              <a:gd name="connsiteY117" fmla="*/ 5203759 h 9505057"/>
              <a:gd name="connsiteX118" fmla="*/ 2601939 w 6408712"/>
              <a:gd name="connsiteY118" fmla="*/ 4891378 h 9505057"/>
              <a:gd name="connsiteX119" fmla="*/ 2311623 w 6408712"/>
              <a:gd name="connsiteY119" fmla="*/ 4047474 h 9505057"/>
              <a:gd name="connsiteX120" fmla="*/ 2191139 w 6408712"/>
              <a:gd name="connsiteY120" fmla="*/ 3806222 h 9505057"/>
              <a:gd name="connsiteX121" fmla="*/ 2045662 w 6408712"/>
              <a:gd name="connsiteY121" fmla="*/ 3540939 h 9505057"/>
              <a:gd name="connsiteX122" fmla="*/ 1855963 w 6408712"/>
              <a:gd name="connsiteY122" fmla="*/ 3275657 h 9505057"/>
              <a:gd name="connsiteX123" fmla="*/ 1638067 w 6408712"/>
              <a:gd name="connsiteY123" fmla="*/ 3010375 h 9505057"/>
              <a:gd name="connsiteX124" fmla="*/ 1397740 w 6408712"/>
              <a:gd name="connsiteY124" fmla="*/ 2747015 h 9505057"/>
              <a:gd name="connsiteX125" fmla="*/ 1106786 w 6408712"/>
              <a:gd name="connsiteY125" fmla="*/ 2456744 h 9505057"/>
              <a:gd name="connsiteX126" fmla="*/ 794040 w 6408712"/>
              <a:gd name="connsiteY126" fmla="*/ 2191462 h 9505057"/>
              <a:gd name="connsiteX127" fmla="*/ 408236 w 6408712"/>
              <a:gd name="connsiteY127" fmla="*/ 1951169 h 9505057"/>
              <a:gd name="connsiteX128" fmla="*/ 0 w 6408712"/>
              <a:gd name="connsiteY128" fmla="*/ 1710878 h 9505057"/>
              <a:gd name="connsiteX129" fmla="*/ 192903 w 6408712"/>
              <a:gd name="connsiteY129" fmla="*/ 1782965 h 9505057"/>
              <a:gd name="connsiteX130" fmla="*/ 408236 w 6408712"/>
              <a:gd name="connsiteY130" fmla="*/ 1878120 h 9505057"/>
              <a:gd name="connsiteX131" fmla="*/ 698550 w 6408712"/>
              <a:gd name="connsiteY131" fmla="*/ 2023256 h 9505057"/>
              <a:gd name="connsiteX132" fmla="*/ 1011936 w 6408712"/>
              <a:gd name="connsiteY132" fmla="*/ 2241442 h 9505057"/>
              <a:gd name="connsiteX133" fmla="*/ 1397740 w 6408712"/>
              <a:gd name="connsiteY133" fmla="*/ 2529793 h 9505057"/>
              <a:gd name="connsiteX134" fmla="*/ 1590002 w 6408712"/>
              <a:gd name="connsiteY134" fmla="*/ 2722026 h 9505057"/>
              <a:gd name="connsiteX135" fmla="*/ 1782903 w 6408712"/>
              <a:gd name="connsiteY135" fmla="*/ 2915221 h 9505057"/>
              <a:gd name="connsiteX136" fmla="*/ 1975806 w 6408712"/>
              <a:gd name="connsiteY136" fmla="*/ 3155512 h 9505057"/>
              <a:gd name="connsiteX137" fmla="*/ 2168709 w 6408712"/>
              <a:gd name="connsiteY137" fmla="*/ 3395803 h 9505057"/>
              <a:gd name="connsiteX138" fmla="*/ 2289193 w 6408712"/>
              <a:gd name="connsiteY138" fmla="*/ 3565931 h 9505057"/>
              <a:gd name="connsiteX139" fmla="*/ 2529519 w 6408712"/>
              <a:gd name="connsiteY139" fmla="*/ 3734134 h 9505057"/>
              <a:gd name="connsiteX140" fmla="*/ 2576943 w 6408712"/>
              <a:gd name="connsiteY140" fmla="*/ 3613988 h 9505057"/>
              <a:gd name="connsiteX141" fmla="*/ 2576943 w 6408712"/>
              <a:gd name="connsiteY141" fmla="*/ 3445785 h 9505057"/>
              <a:gd name="connsiteX142" fmla="*/ 2554513 w 6408712"/>
              <a:gd name="connsiteY142" fmla="*/ 3228561 h 9505057"/>
              <a:gd name="connsiteX143" fmla="*/ 2482096 w 6408712"/>
              <a:gd name="connsiteY143" fmla="*/ 2890230 h 9505057"/>
              <a:gd name="connsiteX144" fmla="*/ 2431466 w 6408712"/>
              <a:gd name="connsiteY144" fmla="*/ 2481733 h 9505057"/>
              <a:gd name="connsiteX145" fmla="*/ 2336616 w 6408712"/>
              <a:gd name="connsiteY145" fmla="*/ 1517683 h 9505057"/>
              <a:gd name="connsiteX146" fmla="*/ 2289193 w 6408712"/>
              <a:gd name="connsiteY146" fmla="*/ 603614 h 9505057"/>
              <a:gd name="connsiteX147" fmla="*/ 2289193 w 6408712"/>
              <a:gd name="connsiteY147" fmla="*/ 240291 h 9505057"/>
              <a:gd name="connsiteX148" fmla="*/ 2311623 w 6408712"/>
              <a:gd name="connsiteY148" fmla="*/ 0 h 9505057"/>
              <a:gd name="connsiteX0" fmla="*/ 2311623 w 6408712"/>
              <a:gd name="connsiteY0" fmla="*/ 0 h 9505057"/>
              <a:gd name="connsiteX1" fmla="*/ 2456459 w 6408712"/>
              <a:gd name="connsiteY1" fmla="*/ 1397538 h 9505057"/>
              <a:gd name="connsiteX2" fmla="*/ 2601939 w 6408712"/>
              <a:gd name="connsiteY2" fmla="*/ 2481733 h 9505057"/>
              <a:gd name="connsiteX3" fmla="*/ 2674997 w 6408712"/>
              <a:gd name="connsiteY3" fmla="*/ 2915221 h 9505057"/>
              <a:gd name="connsiteX4" fmla="*/ 2722422 w 6408712"/>
              <a:gd name="connsiteY4" fmla="*/ 3228561 h 9505057"/>
              <a:gd name="connsiteX5" fmla="*/ 2987742 w 6408712"/>
              <a:gd name="connsiteY5" fmla="*/ 4287767 h 9505057"/>
              <a:gd name="connsiteX6" fmla="*/ 3082592 w 6408712"/>
              <a:gd name="connsiteY6" fmla="*/ 4745283 h 9505057"/>
              <a:gd name="connsiteX7" fmla="*/ 3250499 w 6408712"/>
              <a:gd name="connsiteY7" fmla="*/ 5226826 h 9505057"/>
              <a:gd name="connsiteX8" fmla="*/ 3395976 w 6408712"/>
              <a:gd name="connsiteY8" fmla="*/ 5058623 h 9505057"/>
              <a:gd name="connsiteX9" fmla="*/ 3515819 w 6408712"/>
              <a:gd name="connsiteY9" fmla="*/ 4771233 h 9505057"/>
              <a:gd name="connsiteX10" fmla="*/ 3588879 w 6408712"/>
              <a:gd name="connsiteY10" fmla="*/ 4600146 h 9505057"/>
              <a:gd name="connsiteX11" fmla="*/ 3661299 w 6408712"/>
              <a:gd name="connsiteY11" fmla="*/ 4432902 h 9505057"/>
              <a:gd name="connsiteX12" fmla="*/ 3854199 w 6408712"/>
              <a:gd name="connsiteY12" fmla="*/ 4119562 h 9505057"/>
              <a:gd name="connsiteX13" fmla="*/ 4047102 w 6408712"/>
              <a:gd name="connsiteY13" fmla="*/ 3806222 h 9505057"/>
              <a:gd name="connsiteX14" fmla="*/ 4240005 w 6408712"/>
              <a:gd name="connsiteY14" fmla="*/ 3468852 h 9505057"/>
              <a:gd name="connsiteX15" fmla="*/ 4312422 w 6408712"/>
              <a:gd name="connsiteY15" fmla="*/ 3275657 h 9505057"/>
              <a:gd name="connsiteX16" fmla="*/ 4359848 w 6408712"/>
              <a:gd name="connsiteY16" fmla="*/ 3082463 h 9505057"/>
              <a:gd name="connsiteX17" fmla="*/ 4407272 w 6408712"/>
              <a:gd name="connsiteY17" fmla="*/ 2890230 h 9505057"/>
              <a:gd name="connsiteX18" fmla="*/ 4407272 w 6408712"/>
              <a:gd name="connsiteY18" fmla="*/ 2697035 h 9505057"/>
              <a:gd name="connsiteX19" fmla="*/ 4385483 w 6408712"/>
              <a:gd name="connsiteY19" fmla="*/ 2456744 h 9505057"/>
              <a:gd name="connsiteX20" fmla="*/ 4334853 w 6408712"/>
              <a:gd name="connsiteY20" fmla="*/ 2241442 h 9505057"/>
              <a:gd name="connsiteX21" fmla="*/ 4240005 w 6408712"/>
              <a:gd name="connsiteY21" fmla="*/ 1976160 h 9505057"/>
              <a:gd name="connsiteX22" fmla="*/ 4119522 w 6408712"/>
              <a:gd name="connsiteY22" fmla="*/ 1710878 h 9505057"/>
              <a:gd name="connsiteX23" fmla="*/ 4192579 w 6408712"/>
              <a:gd name="connsiteY23" fmla="*/ 1807957 h 9505057"/>
              <a:gd name="connsiteX24" fmla="*/ 4287429 w 6408712"/>
              <a:gd name="connsiteY24" fmla="*/ 1928102 h 9505057"/>
              <a:gd name="connsiteX25" fmla="*/ 4359848 w 6408712"/>
              <a:gd name="connsiteY25" fmla="*/ 2071316 h 9505057"/>
              <a:gd name="connsiteX26" fmla="*/ 4432906 w 6408712"/>
              <a:gd name="connsiteY26" fmla="*/ 2263550 h 9505057"/>
              <a:gd name="connsiteX27" fmla="*/ 4480332 w 6408712"/>
              <a:gd name="connsiteY27" fmla="*/ 2503841 h 9505057"/>
              <a:gd name="connsiteX28" fmla="*/ 4505325 w 6408712"/>
              <a:gd name="connsiteY28" fmla="*/ 2795075 h 9505057"/>
              <a:gd name="connsiteX29" fmla="*/ 4480332 w 6408712"/>
              <a:gd name="connsiteY29" fmla="*/ 2962317 h 9505057"/>
              <a:gd name="connsiteX30" fmla="*/ 4455336 w 6408712"/>
              <a:gd name="connsiteY30" fmla="*/ 3133404 h 9505057"/>
              <a:gd name="connsiteX31" fmla="*/ 4648239 w 6408712"/>
              <a:gd name="connsiteY31" fmla="*/ 2987309 h 9505057"/>
              <a:gd name="connsiteX32" fmla="*/ 4866136 w 6408712"/>
              <a:gd name="connsiteY32" fmla="*/ 2842172 h 9505057"/>
              <a:gd name="connsiteX33" fmla="*/ 5131456 w 6408712"/>
              <a:gd name="connsiteY33" fmla="*/ 2697035 h 9505057"/>
              <a:gd name="connsiteX34" fmla="*/ 5444202 w 6408712"/>
              <a:gd name="connsiteY34" fmla="*/ 2529793 h 9505057"/>
              <a:gd name="connsiteX35" fmla="*/ 5782582 w 6408712"/>
              <a:gd name="connsiteY35" fmla="*/ 2409645 h 9505057"/>
              <a:gd name="connsiteX36" fmla="*/ 5925496 w 6408712"/>
              <a:gd name="connsiteY36" fmla="*/ 2383695 h 9505057"/>
              <a:gd name="connsiteX37" fmla="*/ 6095968 w 6408712"/>
              <a:gd name="connsiteY37" fmla="*/ 2361588 h 9505057"/>
              <a:gd name="connsiteX38" fmla="*/ 6263235 w 6408712"/>
              <a:gd name="connsiteY38" fmla="*/ 2336599 h 9505057"/>
              <a:gd name="connsiteX39" fmla="*/ 6408712 w 6408712"/>
              <a:gd name="connsiteY39" fmla="*/ 2361588 h 9505057"/>
              <a:gd name="connsiteX40" fmla="*/ 6190816 w 6408712"/>
              <a:gd name="connsiteY40" fmla="*/ 2409645 h 9505057"/>
              <a:gd name="connsiteX41" fmla="*/ 5950489 w 6408712"/>
              <a:gd name="connsiteY41" fmla="*/ 2456744 h 9505057"/>
              <a:gd name="connsiteX42" fmla="*/ 5659535 w 6408712"/>
              <a:gd name="connsiteY42" fmla="*/ 2554782 h 9505057"/>
              <a:gd name="connsiteX43" fmla="*/ 5324359 w 6408712"/>
              <a:gd name="connsiteY43" fmla="*/ 2697035 h 9505057"/>
              <a:gd name="connsiteX44" fmla="*/ 5153886 w 6408712"/>
              <a:gd name="connsiteY44" fmla="*/ 2795075 h 9505057"/>
              <a:gd name="connsiteX45" fmla="*/ 4985979 w 6408712"/>
              <a:gd name="connsiteY45" fmla="*/ 2915221 h 9505057"/>
              <a:gd name="connsiteX46" fmla="*/ 4818712 w 6408712"/>
              <a:gd name="connsiteY46" fmla="*/ 3035366 h 9505057"/>
              <a:gd name="connsiteX47" fmla="*/ 4673233 w 6408712"/>
              <a:gd name="connsiteY47" fmla="*/ 3180503 h 9505057"/>
              <a:gd name="connsiteX48" fmla="*/ 4527756 w 6408712"/>
              <a:gd name="connsiteY48" fmla="*/ 3348706 h 9505057"/>
              <a:gd name="connsiteX49" fmla="*/ 4385483 w 6408712"/>
              <a:gd name="connsiteY49" fmla="*/ 3540939 h 9505057"/>
              <a:gd name="connsiteX50" fmla="*/ 4141952 w 6408712"/>
              <a:gd name="connsiteY50" fmla="*/ 3926367 h 9505057"/>
              <a:gd name="connsiteX51" fmla="*/ 3999679 w 6408712"/>
              <a:gd name="connsiteY51" fmla="*/ 4214718 h 9505057"/>
              <a:gd name="connsiteX52" fmla="*/ 3901625 w 6408712"/>
              <a:gd name="connsiteY52" fmla="*/ 4480001 h 9505057"/>
              <a:gd name="connsiteX53" fmla="*/ 3829206 w 6408712"/>
              <a:gd name="connsiteY53" fmla="*/ 4793340 h 9505057"/>
              <a:gd name="connsiteX54" fmla="*/ 3854199 w 6408712"/>
              <a:gd name="connsiteY54" fmla="*/ 4891378 h 9505057"/>
              <a:gd name="connsiteX55" fmla="*/ 3901625 w 6408712"/>
              <a:gd name="connsiteY55" fmla="*/ 4963466 h 9505057"/>
              <a:gd name="connsiteX56" fmla="*/ 3974042 w 6408712"/>
              <a:gd name="connsiteY56" fmla="*/ 5011526 h 9505057"/>
              <a:gd name="connsiteX57" fmla="*/ 4119522 w 6408712"/>
              <a:gd name="connsiteY57" fmla="*/ 5011526 h 9505057"/>
              <a:gd name="connsiteX58" fmla="*/ 4334853 w 6408712"/>
              <a:gd name="connsiteY58" fmla="*/ 4986535 h 9505057"/>
              <a:gd name="connsiteX59" fmla="*/ 4648239 w 6408712"/>
              <a:gd name="connsiteY59" fmla="*/ 4938477 h 9505057"/>
              <a:gd name="connsiteX60" fmla="*/ 4960985 w 6408712"/>
              <a:gd name="connsiteY60" fmla="*/ 4843321 h 9505057"/>
              <a:gd name="connsiteX61" fmla="*/ 5299365 w 6408712"/>
              <a:gd name="connsiteY61" fmla="*/ 4698184 h 9505057"/>
              <a:gd name="connsiteX62" fmla="*/ 5612109 w 6408712"/>
              <a:gd name="connsiteY62" fmla="*/ 4530942 h 9505057"/>
              <a:gd name="connsiteX63" fmla="*/ 5757588 w 6408712"/>
              <a:gd name="connsiteY63" fmla="*/ 4432902 h 9505057"/>
              <a:gd name="connsiteX64" fmla="*/ 5877431 w 6408712"/>
              <a:gd name="connsiteY64" fmla="*/ 4312756 h 9505057"/>
              <a:gd name="connsiteX65" fmla="*/ 5975483 w 6408712"/>
              <a:gd name="connsiteY65" fmla="*/ 4214718 h 9505057"/>
              <a:gd name="connsiteX66" fmla="*/ 6045339 w 6408712"/>
              <a:gd name="connsiteY66" fmla="*/ 4072465 h 9505057"/>
              <a:gd name="connsiteX67" fmla="*/ 6045339 w 6408712"/>
              <a:gd name="connsiteY67" fmla="*/ 4167622 h 9505057"/>
              <a:gd name="connsiteX68" fmla="*/ 5997915 w 6408712"/>
              <a:gd name="connsiteY68" fmla="*/ 4264698 h 9505057"/>
              <a:gd name="connsiteX69" fmla="*/ 5925496 w 6408712"/>
              <a:gd name="connsiteY69" fmla="*/ 4384844 h 9505057"/>
              <a:gd name="connsiteX70" fmla="*/ 5830005 w 6408712"/>
              <a:gd name="connsiteY70" fmla="*/ 4504989 h 9505057"/>
              <a:gd name="connsiteX71" fmla="*/ 5659535 w 6408712"/>
              <a:gd name="connsiteY71" fmla="*/ 4651087 h 9505057"/>
              <a:gd name="connsiteX72" fmla="*/ 5419208 w 6408712"/>
              <a:gd name="connsiteY72" fmla="*/ 4818332 h 9505057"/>
              <a:gd name="connsiteX73" fmla="*/ 5106462 w 6408712"/>
              <a:gd name="connsiteY73" fmla="*/ 4963466 h 9505057"/>
              <a:gd name="connsiteX74" fmla="*/ 5153886 w 6408712"/>
              <a:gd name="connsiteY74" fmla="*/ 4986535 h 9505057"/>
              <a:gd name="connsiteX75" fmla="*/ 5276933 w 6408712"/>
              <a:gd name="connsiteY75" fmla="*/ 5106680 h 9505057"/>
              <a:gd name="connsiteX76" fmla="*/ 5346789 w 6408712"/>
              <a:gd name="connsiteY76" fmla="*/ 5203759 h 9505057"/>
              <a:gd name="connsiteX77" fmla="*/ 5419208 w 6408712"/>
              <a:gd name="connsiteY77" fmla="*/ 5323905 h 9505057"/>
              <a:gd name="connsiteX78" fmla="*/ 5492266 w 6408712"/>
              <a:gd name="connsiteY78" fmla="*/ 5470003 h 9505057"/>
              <a:gd name="connsiteX79" fmla="*/ 5564685 w 6408712"/>
              <a:gd name="connsiteY79" fmla="*/ 5662236 h 9505057"/>
              <a:gd name="connsiteX80" fmla="*/ 5492266 w 6408712"/>
              <a:gd name="connsiteY80" fmla="*/ 5542088 h 9505057"/>
              <a:gd name="connsiteX81" fmla="*/ 5419208 w 6408712"/>
              <a:gd name="connsiteY81" fmla="*/ 5444050 h 9505057"/>
              <a:gd name="connsiteX82" fmla="*/ 5324359 w 6408712"/>
              <a:gd name="connsiteY82" fmla="*/ 5323905 h 9505057"/>
              <a:gd name="connsiteX83" fmla="*/ 5203875 w 6408712"/>
              <a:gd name="connsiteY83" fmla="*/ 5203759 h 9505057"/>
              <a:gd name="connsiteX84" fmla="*/ 5059039 w 6408712"/>
              <a:gd name="connsiteY84" fmla="*/ 5106680 h 9505057"/>
              <a:gd name="connsiteX85" fmla="*/ 4913559 w 6408712"/>
              <a:gd name="connsiteY85" fmla="*/ 5036515 h 9505057"/>
              <a:gd name="connsiteX86" fmla="*/ 4818712 w 6408712"/>
              <a:gd name="connsiteY86" fmla="*/ 5036515 h 9505057"/>
              <a:gd name="connsiteX87" fmla="*/ 4720659 w 6408712"/>
              <a:gd name="connsiteY87" fmla="*/ 5036515 h 9505057"/>
              <a:gd name="connsiteX88" fmla="*/ 4432906 w 6408712"/>
              <a:gd name="connsiteY88" fmla="*/ 5131672 h 9505057"/>
              <a:gd name="connsiteX89" fmla="*/ 4333202 w 6408712"/>
              <a:gd name="connsiteY89" fmla="*/ 5186649 h 9505057"/>
              <a:gd name="connsiteX90" fmla="*/ 4182186 w 6408712"/>
              <a:gd name="connsiteY90" fmla="*/ 5226330 h 9505057"/>
              <a:gd name="connsiteX91" fmla="*/ 3788758 w 6408712"/>
              <a:gd name="connsiteY91" fmla="*/ 8002855 h 9505057"/>
              <a:gd name="connsiteX92" fmla="*/ 4816729 w 6408712"/>
              <a:gd name="connsiteY92" fmla="*/ 9505057 h 9505057"/>
              <a:gd name="connsiteX93" fmla="*/ 1440873 w 6408712"/>
              <a:gd name="connsiteY93" fmla="*/ 9505057 h 9505057"/>
              <a:gd name="connsiteX94" fmla="*/ 2443977 w 6408712"/>
              <a:gd name="connsiteY94" fmla="*/ 7990971 h 9505057"/>
              <a:gd name="connsiteX95" fmla="*/ 2303268 w 6408712"/>
              <a:gd name="connsiteY95" fmla="*/ 5266751 h 9505057"/>
              <a:gd name="connsiteX96" fmla="*/ 2142271 w 6408712"/>
              <a:gd name="connsiteY96" fmla="*/ 5586755 h 9505057"/>
              <a:gd name="connsiteX97" fmla="*/ 2071296 w 6408712"/>
              <a:gd name="connsiteY97" fmla="*/ 5083612 h 9505057"/>
              <a:gd name="connsiteX98" fmla="*/ 1878393 w 6408712"/>
              <a:gd name="connsiteY98" fmla="*/ 4986535 h 9505057"/>
              <a:gd name="connsiteX99" fmla="*/ 1685493 w 6408712"/>
              <a:gd name="connsiteY99" fmla="*/ 4913486 h 9505057"/>
              <a:gd name="connsiteX100" fmla="*/ 1470160 w 6408712"/>
              <a:gd name="connsiteY100" fmla="*/ 4843321 h 9505057"/>
              <a:gd name="connsiteX101" fmla="*/ 1277257 w 6408712"/>
              <a:gd name="connsiteY101" fmla="*/ 4818332 h 9505057"/>
              <a:gd name="connsiteX102" fmla="*/ 1084354 w 6408712"/>
              <a:gd name="connsiteY102" fmla="*/ 4793340 h 9505057"/>
              <a:gd name="connsiteX103" fmla="*/ 720980 w 6408712"/>
              <a:gd name="connsiteY103" fmla="*/ 4771233 h 9505057"/>
              <a:gd name="connsiteX104" fmla="*/ 433230 w 6408712"/>
              <a:gd name="connsiteY104" fmla="*/ 4793340 h 9505057"/>
              <a:gd name="connsiteX105" fmla="*/ 167910 w 6408712"/>
              <a:gd name="connsiteY105" fmla="*/ 4818332 h 9505057"/>
              <a:gd name="connsiteX106" fmla="*/ 360810 w 6408712"/>
              <a:gd name="connsiteY106" fmla="*/ 4771233 h 9505057"/>
              <a:gd name="connsiteX107" fmla="*/ 528079 w 6408712"/>
              <a:gd name="connsiteY107" fmla="*/ 4745283 h 9505057"/>
              <a:gd name="connsiteX108" fmla="*/ 913883 w 6408712"/>
              <a:gd name="connsiteY108" fmla="*/ 4720292 h 9505057"/>
              <a:gd name="connsiteX109" fmla="*/ 1277257 w 6408712"/>
              <a:gd name="connsiteY109" fmla="*/ 4745283 h 9505057"/>
              <a:gd name="connsiteX110" fmla="*/ 1638067 w 6408712"/>
              <a:gd name="connsiteY110" fmla="*/ 4818332 h 9505057"/>
              <a:gd name="connsiteX111" fmla="*/ 1950813 w 6408712"/>
              <a:gd name="connsiteY111" fmla="*/ 4913486 h 9505057"/>
              <a:gd name="connsiteX112" fmla="*/ 2238563 w 6408712"/>
              <a:gd name="connsiteY112" fmla="*/ 5036515 h 9505057"/>
              <a:gd name="connsiteX113" fmla="*/ 2456459 w 6408712"/>
              <a:gd name="connsiteY113" fmla="*/ 5156661 h 9505057"/>
              <a:gd name="connsiteX114" fmla="*/ 2624369 w 6408712"/>
              <a:gd name="connsiteY114" fmla="*/ 5276808 h 9505057"/>
              <a:gd name="connsiteX115" fmla="*/ 2651256 w 6408712"/>
              <a:gd name="connsiteY115" fmla="*/ 5295594 h 9505057"/>
              <a:gd name="connsiteX116" fmla="*/ 2656331 w 6408712"/>
              <a:gd name="connsiteY116" fmla="*/ 5296631 h 9505057"/>
              <a:gd name="connsiteX117" fmla="*/ 2649362 w 6408712"/>
              <a:gd name="connsiteY117" fmla="*/ 5203759 h 9505057"/>
              <a:gd name="connsiteX118" fmla="*/ 2601939 w 6408712"/>
              <a:gd name="connsiteY118" fmla="*/ 4891378 h 9505057"/>
              <a:gd name="connsiteX119" fmla="*/ 2311623 w 6408712"/>
              <a:gd name="connsiteY119" fmla="*/ 4047474 h 9505057"/>
              <a:gd name="connsiteX120" fmla="*/ 2191139 w 6408712"/>
              <a:gd name="connsiteY120" fmla="*/ 3806222 h 9505057"/>
              <a:gd name="connsiteX121" fmla="*/ 2045662 w 6408712"/>
              <a:gd name="connsiteY121" fmla="*/ 3540939 h 9505057"/>
              <a:gd name="connsiteX122" fmla="*/ 1855963 w 6408712"/>
              <a:gd name="connsiteY122" fmla="*/ 3275657 h 9505057"/>
              <a:gd name="connsiteX123" fmla="*/ 1638067 w 6408712"/>
              <a:gd name="connsiteY123" fmla="*/ 3010375 h 9505057"/>
              <a:gd name="connsiteX124" fmla="*/ 1397740 w 6408712"/>
              <a:gd name="connsiteY124" fmla="*/ 2747015 h 9505057"/>
              <a:gd name="connsiteX125" fmla="*/ 1106786 w 6408712"/>
              <a:gd name="connsiteY125" fmla="*/ 2456744 h 9505057"/>
              <a:gd name="connsiteX126" fmla="*/ 794040 w 6408712"/>
              <a:gd name="connsiteY126" fmla="*/ 2191462 h 9505057"/>
              <a:gd name="connsiteX127" fmla="*/ 408236 w 6408712"/>
              <a:gd name="connsiteY127" fmla="*/ 1951169 h 9505057"/>
              <a:gd name="connsiteX128" fmla="*/ 0 w 6408712"/>
              <a:gd name="connsiteY128" fmla="*/ 1710878 h 9505057"/>
              <a:gd name="connsiteX129" fmla="*/ 192903 w 6408712"/>
              <a:gd name="connsiteY129" fmla="*/ 1782965 h 9505057"/>
              <a:gd name="connsiteX130" fmla="*/ 408236 w 6408712"/>
              <a:gd name="connsiteY130" fmla="*/ 1878120 h 9505057"/>
              <a:gd name="connsiteX131" fmla="*/ 698550 w 6408712"/>
              <a:gd name="connsiteY131" fmla="*/ 2023256 h 9505057"/>
              <a:gd name="connsiteX132" fmla="*/ 1011936 w 6408712"/>
              <a:gd name="connsiteY132" fmla="*/ 2241442 h 9505057"/>
              <a:gd name="connsiteX133" fmla="*/ 1397740 w 6408712"/>
              <a:gd name="connsiteY133" fmla="*/ 2529793 h 9505057"/>
              <a:gd name="connsiteX134" fmla="*/ 1590002 w 6408712"/>
              <a:gd name="connsiteY134" fmla="*/ 2722026 h 9505057"/>
              <a:gd name="connsiteX135" fmla="*/ 1782903 w 6408712"/>
              <a:gd name="connsiteY135" fmla="*/ 2915221 h 9505057"/>
              <a:gd name="connsiteX136" fmla="*/ 1975806 w 6408712"/>
              <a:gd name="connsiteY136" fmla="*/ 3155512 h 9505057"/>
              <a:gd name="connsiteX137" fmla="*/ 2168709 w 6408712"/>
              <a:gd name="connsiteY137" fmla="*/ 3395803 h 9505057"/>
              <a:gd name="connsiteX138" fmla="*/ 2289193 w 6408712"/>
              <a:gd name="connsiteY138" fmla="*/ 3565931 h 9505057"/>
              <a:gd name="connsiteX139" fmla="*/ 2529519 w 6408712"/>
              <a:gd name="connsiteY139" fmla="*/ 3734134 h 9505057"/>
              <a:gd name="connsiteX140" fmla="*/ 2576943 w 6408712"/>
              <a:gd name="connsiteY140" fmla="*/ 3613988 h 9505057"/>
              <a:gd name="connsiteX141" fmla="*/ 2576943 w 6408712"/>
              <a:gd name="connsiteY141" fmla="*/ 3445785 h 9505057"/>
              <a:gd name="connsiteX142" fmla="*/ 2554513 w 6408712"/>
              <a:gd name="connsiteY142" fmla="*/ 3228561 h 9505057"/>
              <a:gd name="connsiteX143" fmla="*/ 2482096 w 6408712"/>
              <a:gd name="connsiteY143" fmla="*/ 2890230 h 9505057"/>
              <a:gd name="connsiteX144" fmla="*/ 2431466 w 6408712"/>
              <a:gd name="connsiteY144" fmla="*/ 2481733 h 9505057"/>
              <a:gd name="connsiteX145" fmla="*/ 2336616 w 6408712"/>
              <a:gd name="connsiteY145" fmla="*/ 1517683 h 9505057"/>
              <a:gd name="connsiteX146" fmla="*/ 2289193 w 6408712"/>
              <a:gd name="connsiteY146" fmla="*/ 603614 h 9505057"/>
              <a:gd name="connsiteX147" fmla="*/ 2289193 w 6408712"/>
              <a:gd name="connsiteY147" fmla="*/ 240291 h 9505057"/>
              <a:gd name="connsiteX148" fmla="*/ 2311623 w 6408712"/>
              <a:gd name="connsiteY148" fmla="*/ 0 h 9505057"/>
              <a:gd name="connsiteX0" fmla="*/ 2311623 w 6408712"/>
              <a:gd name="connsiteY0" fmla="*/ 0 h 9505057"/>
              <a:gd name="connsiteX1" fmla="*/ 2456459 w 6408712"/>
              <a:gd name="connsiteY1" fmla="*/ 1397538 h 9505057"/>
              <a:gd name="connsiteX2" fmla="*/ 2601939 w 6408712"/>
              <a:gd name="connsiteY2" fmla="*/ 2481733 h 9505057"/>
              <a:gd name="connsiteX3" fmla="*/ 2674997 w 6408712"/>
              <a:gd name="connsiteY3" fmla="*/ 2915221 h 9505057"/>
              <a:gd name="connsiteX4" fmla="*/ 2722422 w 6408712"/>
              <a:gd name="connsiteY4" fmla="*/ 3228561 h 9505057"/>
              <a:gd name="connsiteX5" fmla="*/ 2987742 w 6408712"/>
              <a:gd name="connsiteY5" fmla="*/ 4287767 h 9505057"/>
              <a:gd name="connsiteX6" fmla="*/ 3082592 w 6408712"/>
              <a:gd name="connsiteY6" fmla="*/ 4745283 h 9505057"/>
              <a:gd name="connsiteX7" fmla="*/ 3250499 w 6408712"/>
              <a:gd name="connsiteY7" fmla="*/ 5226826 h 9505057"/>
              <a:gd name="connsiteX8" fmla="*/ 3395976 w 6408712"/>
              <a:gd name="connsiteY8" fmla="*/ 5058623 h 9505057"/>
              <a:gd name="connsiteX9" fmla="*/ 3515819 w 6408712"/>
              <a:gd name="connsiteY9" fmla="*/ 4771233 h 9505057"/>
              <a:gd name="connsiteX10" fmla="*/ 3588879 w 6408712"/>
              <a:gd name="connsiteY10" fmla="*/ 4600146 h 9505057"/>
              <a:gd name="connsiteX11" fmla="*/ 3661299 w 6408712"/>
              <a:gd name="connsiteY11" fmla="*/ 4432902 h 9505057"/>
              <a:gd name="connsiteX12" fmla="*/ 3854199 w 6408712"/>
              <a:gd name="connsiteY12" fmla="*/ 4119562 h 9505057"/>
              <a:gd name="connsiteX13" fmla="*/ 4047102 w 6408712"/>
              <a:gd name="connsiteY13" fmla="*/ 3806222 h 9505057"/>
              <a:gd name="connsiteX14" fmla="*/ 4240005 w 6408712"/>
              <a:gd name="connsiteY14" fmla="*/ 3468852 h 9505057"/>
              <a:gd name="connsiteX15" fmla="*/ 4312422 w 6408712"/>
              <a:gd name="connsiteY15" fmla="*/ 3275657 h 9505057"/>
              <a:gd name="connsiteX16" fmla="*/ 4359848 w 6408712"/>
              <a:gd name="connsiteY16" fmla="*/ 3082463 h 9505057"/>
              <a:gd name="connsiteX17" fmla="*/ 4407272 w 6408712"/>
              <a:gd name="connsiteY17" fmla="*/ 2890230 h 9505057"/>
              <a:gd name="connsiteX18" fmla="*/ 4407272 w 6408712"/>
              <a:gd name="connsiteY18" fmla="*/ 2697035 h 9505057"/>
              <a:gd name="connsiteX19" fmla="*/ 4385483 w 6408712"/>
              <a:gd name="connsiteY19" fmla="*/ 2456744 h 9505057"/>
              <a:gd name="connsiteX20" fmla="*/ 4334853 w 6408712"/>
              <a:gd name="connsiteY20" fmla="*/ 2241442 h 9505057"/>
              <a:gd name="connsiteX21" fmla="*/ 4240005 w 6408712"/>
              <a:gd name="connsiteY21" fmla="*/ 1976160 h 9505057"/>
              <a:gd name="connsiteX22" fmla="*/ 4119522 w 6408712"/>
              <a:gd name="connsiteY22" fmla="*/ 1710878 h 9505057"/>
              <a:gd name="connsiteX23" fmla="*/ 4192579 w 6408712"/>
              <a:gd name="connsiteY23" fmla="*/ 1807957 h 9505057"/>
              <a:gd name="connsiteX24" fmla="*/ 4287429 w 6408712"/>
              <a:gd name="connsiteY24" fmla="*/ 1928102 h 9505057"/>
              <a:gd name="connsiteX25" fmla="*/ 4359848 w 6408712"/>
              <a:gd name="connsiteY25" fmla="*/ 2071316 h 9505057"/>
              <a:gd name="connsiteX26" fmla="*/ 4432906 w 6408712"/>
              <a:gd name="connsiteY26" fmla="*/ 2263550 h 9505057"/>
              <a:gd name="connsiteX27" fmla="*/ 4480332 w 6408712"/>
              <a:gd name="connsiteY27" fmla="*/ 2503841 h 9505057"/>
              <a:gd name="connsiteX28" fmla="*/ 4505325 w 6408712"/>
              <a:gd name="connsiteY28" fmla="*/ 2795075 h 9505057"/>
              <a:gd name="connsiteX29" fmla="*/ 4480332 w 6408712"/>
              <a:gd name="connsiteY29" fmla="*/ 2962317 h 9505057"/>
              <a:gd name="connsiteX30" fmla="*/ 4455336 w 6408712"/>
              <a:gd name="connsiteY30" fmla="*/ 3133404 h 9505057"/>
              <a:gd name="connsiteX31" fmla="*/ 4648239 w 6408712"/>
              <a:gd name="connsiteY31" fmla="*/ 2987309 h 9505057"/>
              <a:gd name="connsiteX32" fmla="*/ 4866136 w 6408712"/>
              <a:gd name="connsiteY32" fmla="*/ 2842172 h 9505057"/>
              <a:gd name="connsiteX33" fmla="*/ 5131456 w 6408712"/>
              <a:gd name="connsiteY33" fmla="*/ 2697035 h 9505057"/>
              <a:gd name="connsiteX34" fmla="*/ 5444202 w 6408712"/>
              <a:gd name="connsiteY34" fmla="*/ 2529793 h 9505057"/>
              <a:gd name="connsiteX35" fmla="*/ 5782582 w 6408712"/>
              <a:gd name="connsiteY35" fmla="*/ 2409645 h 9505057"/>
              <a:gd name="connsiteX36" fmla="*/ 5925496 w 6408712"/>
              <a:gd name="connsiteY36" fmla="*/ 2383695 h 9505057"/>
              <a:gd name="connsiteX37" fmla="*/ 6095968 w 6408712"/>
              <a:gd name="connsiteY37" fmla="*/ 2361588 h 9505057"/>
              <a:gd name="connsiteX38" fmla="*/ 6263235 w 6408712"/>
              <a:gd name="connsiteY38" fmla="*/ 2336599 h 9505057"/>
              <a:gd name="connsiteX39" fmla="*/ 6408712 w 6408712"/>
              <a:gd name="connsiteY39" fmla="*/ 2361588 h 9505057"/>
              <a:gd name="connsiteX40" fmla="*/ 6190816 w 6408712"/>
              <a:gd name="connsiteY40" fmla="*/ 2409645 h 9505057"/>
              <a:gd name="connsiteX41" fmla="*/ 5950489 w 6408712"/>
              <a:gd name="connsiteY41" fmla="*/ 2456744 h 9505057"/>
              <a:gd name="connsiteX42" fmla="*/ 5659535 w 6408712"/>
              <a:gd name="connsiteY42" fmla="*/ 2554782 h 9505057"/>
              <a:gd name="connsiteX43" fmla="*/ 5324359 w 6408712"/>
              <a:gd name="connsiteY43" fmla="*/ 2697035 h 9505057"/>
              <a:gd name="connsiteX44" fmla="*/ 5153886 w 6408712"/>
              <a:gd name="connsiteY44" fmla="*/ 2795075 h 9505057"/>
              <a:gd name="connsiteX45" fmla="*/ 4985979 w 6408712"/>
              <a:gd name="connsiteY45" fmla="*/ 2915221 h 9505057"/>
              <a:gd name="connsiteX46" fmla="*/ 4818712 w 6408712"/>
              <a:gd name="connsiteY46" fmla="*/ 3035366 h 9505057"/>
              <a:gd name="connsiteX47" fmla="*/ 4673233 w 6408712"/>
              <a:gd name="connsiteY47" fmla="*/ 3180503 h 9505057"/>
              <a:gd name="connsiteX48" fmla="*/ 4527756 w 6408712"/>
              <a:gd name="connsiteY48" fmla="*/ 3348706 h 9505057"/>
              <a:gd name="connsiteX49" fmla="*/ 4385483 w 6408712"/>
              <a:gd name="connsiteY49" fmla="*/ 3540939 h 9505057"/>
              <a:gd name="connsiteX50" fmla="*/ 4141952 w 6408712"/>
              <a:gd name="connsiteY50" fmla="*/ 3926367 h 9505057"/>
              <a:gd name="connsiteX51" fmla="*/ 3999679 w 6408712"/>
              <a:gd name="connsiteY51" fmla="*/ 4214718 h 9505057"/>
              <a:gd name="connsiteX52" fmla="*/ 3901625 w 6408712"/>
              <a:gd name="connsiteY52" fmla="*/ 4480001 h 9505057"/>
              <a:gd name="connsiteX53" fmla="*/ 3829206 w 6408712"/>
              <a:gd name="connsiteY53" fmla="*/ 4793340 h 9505057"/>
              <a:gd name="connsiteX54" fmla="*/ 3854199 w 6408712"/>
              <a:gd name="connsiteY54" fmla="*/ 4891378 h 9505057"/>
              <a:gd name="connsiteX55" fmla="*/ 3901625 w 6408712"/>
              <a:gd name="connsiteY55" fmla="*/ 4963466 h 9505057"/>
              <a:gd name="connsiteX56" fmla="*/ 3974042 w 6408712"/>
              <a:gd name="connsiteY56" fmla="*/ 5011526 h 9505057"/>
              <a:gd name="connsiteX57" fmla="*/ 4119522 w 6408712"/>
              <a:gd name="connsiteY57" fmla="*/ 5011526 h 9505057"/>
              <a:gd name="connsiteX58" fmla="*/ 4334853 w 6408712"/>
              <a:gd name="connsiteY58" fmla="*/ 4986535 h 9505057"/>
              <a:gd name="connsiteX59" fmla="*/ 4648239 w 6408712"/>
              <a:gd name="connsiteY59" fmla="*/ 4938477 h 9505057"/>
              <a:gd name="connsiteX60" fmla="*/ 4960985 w 6408712"/>
              <a:gd name="connsiteY60" fmla="*/ 4843321 h 9505057"/>
              <a:gd name="connsiteX61" fmla="*/ 5299365 w 6408712"/>
              <a:gd name="connsiteY61" fmla="*/ 4698184 h 9505057"/>
              <a:gd name="connsiteX62" fmla="*/ 5612109 w 6408712"/>
              <a:gd name="connsiteY62" fmla="*/ 4530942 h 9505057"/>
              <a:gd name="connsiteX63" fmla="*/ 5757588 w 6408712"/>
              <a:gd name="connsiteY63" fmla="*/ 4432902 h 9505057"/>
              <a:gd name="connsiteX64" fmla="*/ 5877431 w 6408712"/>
              <a:gd name="connsiteY64" fmla="*/ 4312756 h 9505057"/>
              <a:gd name="connsiteX65" fmla="*/ 5975483 w 6408712"/>
              <a:gd name="connsiteY65" fmla="*/ 4214718 h 9505057"/>
              <a:gd name="connsiteX66" fmla="*/ 6045339 w 6408712"/>
              <a:gd name="connsiteY66" fmla="*/ 4072465 h 9505057"/>
              <a:gd name="connsiteX67" fmla="*/ 6045339 w 6408712"/>
              <a:gd name="connsiteY67" fmla="*/ 4167622 h 9505057"/>
              <a:gd name="connsiteX68" fmla="*/ 5997915 w 6408712"/>
              <a:gd name="connsiteY68" fmla="*/ 4264698 h 9505057"/>
              <a:gd name="connsiteX69" fmla="*/ 5925496 w 6408712"/>
              <a:gd name="connsiteY69" fmla="*/ 4384844 h 9505057"/>
              <a:gd name="connsiteX70" fmla="*/ 5830005 w 6408712"/>
              <a:gd name="connsiteY70" fmla="*/ 4504989 h 9505057"/>
              <a:gd name="connsiteX71" fmla="*/ 5659535 w 6408712"/>
              <a:gd name="connsiteY71" fmla="*/ 4651087 h 9505057"/>
              <a:gd name="connsiteX72" fmla="*/ 5419208 w 6408712"/>
              <a:gd name="connsiteY72" fmla="*/ 4818332 h 9505057"/>
              <a:gd name="connsiteX73" fmla="*/ 5106462 w 6408712"/>
              <a:gd name="connsiteY73" fmla="*/ 4963466 h 9505057"/>
              <a:gd name="connsiteX74" fmla="*/ 5153886 w 6408712"/>
              <a:gd name="connsiteY74" fmla="*/ 4986535 h 9505057"/>
              <a:gd name="connsiteX75" fmla="*/ 5276933 w 6408712"/>
              <a:gd name="connsiteY75" fmla="*/ 5106680 h 9505057"/>
              <a:gd name="connsiteX76" fmla="*/ 5346789 w 6408712"/>
              <a:gd name="connsiteY76" fmla="*/ 5203759 h 9505057"/>
              <a:gd name="connsiteX77" fmla="*/ 5419208 w 6408712"/>
              <a:gd name="connsiteY77" fmla="*/ 5323905 h 9505057"/>
              <a:gd name="connsiteX78" fmla="*/ 5492266 w 6408712"/>
              <a:gd name="connsiteY78" fmla="*/ 5470003 h 9505057"/>
              <a:gd name="connsiteX79" fmla="*/ 5564685 w 6408712"/>
              <a:gd name="connsiteY79" fmla="*/ 5662236 h 9505057"/>
              <a:gd name="connsiteX80" fmla="*/ 5492266 w 6408712"/>
              <a:gd name="connsiteY80" fmla="*/ 5542088 h 9505057"/>
              <a:gd name="connsiteX81" fmla="*/ 5419208 w 6408712"/>
              <a:gd name="connsiteY81" fmla="*/ 5444050 h 9505057"/>
              <a:gd name="connsiteX82" fmla="*/ 5324359 w 6408712"/>
              <a:gd name="connsiteY82" fmla="*/ 5323905 h 9505057"/>
              <a:gd name="connsiteX83" fmla="*/ 5203875 w 6408712"/>
              <a:gd name="connsiteY83" fmla="*/ 5203759 h 9505057"/>
              <a:gd name="connsiteX84" fmla="*/ 5059039 w 6408712"/>
              <a:gd name="connsiteY84" fmla="*/ 5106680 h 9505057"/>
              <a:gd name="connsiteX85" fmla="*/ 4913559 w 6408712"/>
              <a:gd name="connsiteY85" fmla="*/ 5036515 h 9505057"/>
              <a:gd name="connsiteX86" fmla="*/ 4818712 w 6408712"/>
              <a:gd name="connsiteY86" fmla="*/ 5036515 h 9505057"/>
              <a:gd name="connsiteX87" fmla="*/ 4720659 w 6408712"/>
              <a:gd name="connsiteY87" fmla="*/ 5036515 h 9505057"/>
              <a:gd name="connsiteX88" fmla="*/ 4432906 w 6408712"/>
              <a:gd name="connsiteY88" fmla="*/ 5131672 h 9505057"/>
              <a:gd name="connsiteX89" fmla="*/ 4333202 w 6408712"/>
              <a:gd name="connsiteY89" fmla="*/ 5186649 h 9505057"/>
              <a:gd name="connsiteX90" fmla="*/ 4182186 w 6408712"/>
              <a:gd name="connsiteY90" fmla="*/ 5226330 h 9505057"/>
              <a:gd name="connsiteX91" fmla="*/ 3788758 w 6408712"/>
              <a:gd name="connsiteY91" fmla="*/ 8002855 h 9505057"/>
              <a:gd name="connsiteX92" fmla="*/ 4816729 w 6408712"/>
              <a:gd name="connsiteY92" fmla="*/ 9505057 h 9505057"/>
              <a:gd name="connsiteX93" fmla="*/ 1440873 w 6408712"/>
              <a:gd name="connsiteY93" fmla="*/ 9505057 h 9505057"/>
              <a:gd name="connsiteX94" fmla="*/ 2443977 w 6408712"/>
              <a:gd name="connsiteY94" fmla="*/ 7990971 h 9505057"/>
              <a:gd name="connsiteX95" fmla="*/ 2303268 w 6408712"/>
              <a:gd name="connsiteY95" fmla="*/ 5266751 h 9505057"/>
              <a:gd name="connsiteX96" fmla="*/ 2142271 w 6408712"/>
              <a:gd name="connsiteY96" fmla="*/ 5586755 h 9505057"/>
              <a:gd name="connsiteX97" fmla="*/ 2071296 w 6408712"/>
              <a:gd name="connsiteY97" fmla="*/ 5083612 h 9505057"/>
              <a:gd name="connsiteX98" fmla="*/ 1878393 w 6408712"/>
              <a:gd name="connsiteY98" fmla="*/ 4986535 h 9505057"/>
              <a:gd name="connsiteX99" fmla="*/ 1685493 w 6408712"/>
              <a:gd name="connsiteY99" fmla="*/ 4913486 h 9505057"/>
              <a:gd name="connsiteX100" fmla="*/ 1470160 w 6408712"/>
              <a:gd name="connsiteY100" fmla="*/ 4843321 h 9505057"/>
              <a:gd name="connsiteX101" fmla="*/ 1277257 w 6408712"/>
              <a:gd name="connsiteY101" fmla="*/ 4818332 h 9505057"/>
              <a:gd name="connsiteX102" fmla="*/ 1084354 w 6408712"/>
              <a:gd name="connsiteY102" fmla="*/ 4793340 h 9505057"/>
              <a:gd name="connsiteX103" fmla="*/ 720980 w 6408712"/>
              <a:gd name="connsiteY103" fmla="*/ 4771233 h 9505057"/>
              <a:gd name="connsiteX104" fmla="*/ 433230 w 6408712"/>
              <a:gd name="connsiteY104" fmla="*/ 4793340 h 9505057"/>
              <a:gd name="connsiteX105" fmla="*/ 167910 w 6408712"/>
              <a:gd name="connsiteY105" fmla="*/ 4818332 h 9505057"/>
              <a:gd name="connsiteX106" fmla="*/ 360810 w 6408712"/>
              <a:gd name="connsiteY106" fmla="*/ 4771233 h 9505057"/>
              <a:gd name="connsiteX107" fmla="*/ 528079 w 6408712"/>
              <a:gd name="connsiteY107" fmla="*/ 4745283 h 9505057"/>
              <a:gd name="connsiteX108" fmla="*/ 913883 w 6408712"/>
              <a:gd name="connsiteY108" fmla="*/ 4720292 h 9505057"/>
              <a:gd name="connsiteX109" fmla="*/ 1277257 w 6408712"/>
              <a:gd name="connsiteY109" fmla="*/ 4745283 h 9505057"/>
              <a:gd name="connsiteX110" fmla="*/ 1638067 w 6408712"/>
              <a:gd name="connsiteY110" fmla="*/ 4818332 h 9505057"/>
              <a:gd name="connsiteX111" fmla="*/ 1950813 w 6408712"/>
              <a:gd name="connsiteY111" fmla="*/ 4913486 h 9505057"/>
              <a:gd name="connsiteX112" fmla="*/ 2238563 w 6408712"/>
              <a:gd name="connsiteY112" fmla="*/ 5036515 h 9505057"/>
              <a:gd name="connsiteX113" fmla="*/ 2456459 w 6408712"/>
              <a:gd name="connsiteY113" fmla="*/ 5156661 h 9505057"/>
              <a:gd name="connsiteX114" fmla="*/ 2624369 w 6408712"/>
              <a:gd name="connsiteY114" fmla="*/ 5276808 h 9505057"/>
              <a:gd name="connsiteX115" fmla="*/ 2651256 w 6408712"/>
              <a:gd name="connsiteY115" fmla="*/ 5295594 h 9505057"/>
              <a:gd name="connsiteX116" fmla="*/ 2656331 w 6408712"/>
              <a:gd name="connsiteY116" fmla="*/ 5296631 h 9505057"/>
              <a:gd name="connsiteX117" fmla="*/ 2649362 w 6408712"/>
              <a:gd name="connsiteY117" fmla="*/ 5203759 h 9505057"/>
              <a:gd name="connsiteX118" fmla="*/ 2601939 w 6408712"/>
              <a:gd name="connsiteY118" fmla="*/ 4891378 h 9505057"/>
              <a:gd name="connsiteX119" fmla="*/ 2311623 w 6408712"/>
              <a:gd name="connsiteY119" fmla="*/ 4047474 h 9505057"/>
              <a:gd name="connsiteX120" fmla="*/ 2191139 w 6408712"/>
              <a:gd name="connsiteY120" fmla="*/ 3806222 h 9505057"/>
              <a:gd name="connsiteX121" fmla="*/ 2045662 w 6408712"/>
              <a:gd name="connsiteY121" fmla="*/ 3540939 h 9505057"/>
              <a:gd name="connsiteX122" fmla="*/ 1855963 w 6408712"/>
              <a:gd name="connsiteY122" fmla="*/ 3275657 h 9505057"/>
              <a:gd name="connsiteX123" fmla="*/ 1638067 w 6408712"/>
              <a:gd name="connsiteY123" fmla="*/ 3010375 h 9505057"/>
              <a:gd name="connsiteX124" fmla="*/ 1397740 w 6408712"/>
              <a:gd name="connsiteY124" fmla="*/ 2747015 h 9505057"/>
              <a:gd name="connsiteX125" fmla="*/ 1106786 w 6408712"/>
              <a:gd name="connsiteY125" fmla="*/ 2456744 h 9505057"/>
              <a:gd name="connsiteX126" fmla="*/ 794040 w 6408712"/>
              <a:gd name="connsiteY126" fmla="*/ 2191462 h 9505057"/>
              <a:gd name="connsiteX127" fmla="*/ 408236 w 6408712"/>
              <a:gd name="connsiteY127" fmla="*/ 1951169 h 9505057"/>
              <a:gd name="connsiteX128" fmla="*/ 0 w 6408712"/>
              <a:gd name="connsiteY128" fmla="*/ 1710878 h 9505057"/>
              <a:gd name="connsiteX129" fmla="*/ 192903 w 6408712"/>
              <a:gd name="connsiteY129" fmla="*/ 1782965 h 9505057"/>
              <a:gd name="connsiteX130" fmla="*/ 408236 w 6408712"/>
              <a:gd name="connsiteY130" fmla="*/ 1878120 h 9505057"/>
              <a:gd name="connsiteX131" fmla="*/ 698550 w 6408712"/>
              <a:gd name="connsiteY131" fmla="*/ 2023256 h 9505057"/>
              <a:gd name="connsiteX132" fmla="*/ 1011936 w 6408712"/>
              <a:gd name="connsiteY132" fmla="*/ 2241442 h 9505057"/>
              <a:gd name="connsiteX133" fmla="*/ 1397740 w 6408712"/>
              <a:gd name="connsiteY133" fmla="*/ 2529793 h 9505057"/>
              <a:gd name="connsiteX134" fmla="*/ 1590002 w 6408712"/>
              <a:gd name="connsiteY134" fmla="*/ 2722026 h 9505057"/>
              <a:gd name="connsiteX135" fmla="*/ 1782903 w 6408712"/>
              <a:gd name="connsiteY135" fmla="*/ 2915221 h 9505057"/>
              <a:gd name="connsiteX136" fmla="*/ 1975806 w 6408712"/>
              <a:gd name="connsiteY136" fmla="*/ 3155512 h 9505057"/>
              <a:gd name="connsiteX137" fmla="*/ 2168709 w 6408712"/>
              <a:gd name="connsiteY137" fmla="*/ 3395803 h 9505057"/>
              <a:gd name="connsiteX138" fmla="*/ 2289193 w 6408712"/>
              <a:gd name="connsiteY138" fmla="*/ 3565931 h 9505057"/>
              <a:gd name="connsiteX139" fmla="*/ 2529519 w 6408712"/>
              <a:gd name="connsiteY139" fmla="*/ 3734134 h 9505057"/>
              <a:gd name="connsiteX140" fmla="*/ 2576943 w 6408712"/>
              <a:gd name="connsiteY140" fmla="*/ 3613988 h 9505057"/>
              <a:gd name="connsiteX141" fmla="*/ 2576943 w 6408712"/>
              <a:gd name="connsiteY141" fmla="*/ 3445785 h 9505057"/>
              <a:gd name="connsiteX142" fmla="*/ 2554513 w 6408712"/>
              <a:gd name="connsiteY142" fmla="*/ 3228561 h 9505057"/>
              <a:gd name="connsiteX143" fmla="*/ 2482096 w 6408712"/>
              <a:gd name="connsiteY143" fmla="*/ 2890230 h 9505057"/>
              <a:gd name="connsiteX144" fmla="*/ 2431466 w 6408712"/>
              <a:gd name="connsiteY144" fmla="*/ 2481733 h 9505057"/>
              <a:gd name="connsiteX145" fmla="*/ 2336616 w 6408712"/>
              <a:gd name="connsiteY145" fmla="*/ 1517683 h 9505057"/>
              <a:gd name="connsiteX146" fmla="*/ 2289193 w 6408712"/>
              <a:gd name="connsiteY146" fmla="*/ 603614 h 9505057"/>
              <a:gd name="connsiteX147" fmla="*/ 2289193 w 6408712"/>
              <a:gd name="connsiteY147" fmla="*/ 240291 h 9505057"/>
              <a:gd name="connsiteX148" fmla="*/ 2311623 w 6408712"/>
              <a:gd name="connsiteY148" fmla="*/ 0 h 9505057"/>
              <a:gd name="connsiteX0" fmla="*/ 2311623 w 6408712"/>
              <a:gd name="connsiteY0" fmla="*/ 0 h 9505057"/>
              <a:gd name="connsiteX1" fmla="*/ 2456459 w 6408712"/>
              <a:gd name="connsiteY1" fmla="*/ 1397538 h 9505057"/>
              <a:gd name="connsiteX2" fmla="*/ 2601939 w 6408712"/>
              <a:gd name="connsiteY2" fmla="*/ 2481733 h 9505057"/>
              <a:gd name="connsiteX3" fmla="*/ 2674997 w 6408712"/>
              <a:gd name="connsiteY3" fmla="*/ 2915221 h 9505057"/>
              <a:gd name="connsiteX4" fmla="*/ 2722422 w 6408712"/>
              <a:gd name="connsiteY4" fmla="*/ 3228561 h 9505057"/>
              <a:gd name="connsiteX5" fmla="*/ 2987742 w 6408712"/>
              <a:gd name="connsiteY5" fmla="*/ 4287767 h 9505057"/>
              <a:gd name="connsiteX6" fmla="*/ 3082592 w 6408712"/>
              <a:gd name="connsiteY6" fmla="*/ 4745283 h 9505057"/>
              <a:gd name="connsiteX7" fmla="*/ 3250499 w 6408712"/>
              <a:gd name="connsiteY7" fmla="*/ 5226826 h 9505057"/>
              <a:gd name="connsiteX8" fmla="*/ 3395976 w 6408712"/>
              <a:gd name="connsiteY8" fmla="*/ 5058623 h 9505057"/>
              <a:gd name="connsiteX9" fmla="*/ 3515819 w 6408712"/>
              <a:gd name="connsiteY9" fmla="*/ 4771233 h 9505057"/>
              <a:gd name="connsiteX10" fmla="*/ 3588879 w 6408712"/>
              <a:gd name="connsiteY10" fmla="*/ 4600146 h 9505057"/>
              <a:gd name="connsiteX11" fmla="*/ 3661299 w 6408712"/>
              <a:gd name="connsiteY11" fmla="*/ 4432902 h 9505057"/>
              <a:gd name="connsiteX12" fmla="*/ 3854199 w 6408712"/>
              <a:gd name="connsiteY12" fmla="*/ 4119562 h 9505057"/>
              <a:gd name="connsiteX13" fmla="*/ 4047102 w 6408712"/>
              <a:gd name="connsiteY13" fmla="*/ 3806222 h 9505057"/>
              <a:gd name="connsiteX14" fmla="*/ 4240005 w 6408712"/>
              <a:gd name="connsiteY14" fmla="*/ 3468852 h 9505057"/>
              <a:gd name="connsiteX15" fmla="*/ 4312422 w 6408712"/>
              <a:gd name="connsiteY15" fmla="*/ 3275657 h 9505057"/>
              <a:gd name="connsiteX16" fmla="*/ 4359848 w 6408712"/>
              <a:gd name="connsiteY16" fmla="*/ 3082463 h 9505057"/>
              <a:gd name="connsiteX17" fmla="*/ 4407272 w 6408712"/>
              <a:gd name="connsiteY17" fmla="*/ 2890230 h 9505057"/>
              <a:gd name="connsiteX18" fmla="*/ 4407272 w 6408712"/>
              <a:gd name="connsiteY18" fmla="*/ 2697035 h 9505057"/>
              <a:gd name="connsiteX19" fmla="*/ 4385483 w 6408712"/>
              <a:gd name="connsiteY19" fmla="*/ 2456744 h 9505057"/>
              <a:gd name="connsiteX20" fmla="*/ 4334853 w 6408712"/>
              <a:gd name="connsiteY20" fmla="*/ 2241442 h 9505057"/>
              <a:gd name="connsiteX21" fmla="*/ 4240005 w 6408712"/>
              <a:gd name="connsiteY21" fmla="*/ 1976160 h 9505057"/>
              <a:gd name="connsiteX22" fmla="*/ 4119522 w 6408712"/>
              <a:gd name="connsiteY22" fmla="*/ 1710878 h 9505057"/>
              <a:gd name="connsiteX23" fmla="*/ 4192579 w 6408712"/>
              <a:gd name="connsiteY23" fmla="*/ 1807957 h 9505057"/>
              <a:gd name="connsiteX24" fmla="*/ 4287429 w 6408712"/>
              <a:gd name="connsiteY24" fmla="*/ 1928102 h 9505057"/>
              <a:gd name="connsiteX25" fmla="*/ 4359848 w 6408712"/>
              <a:gd name="connsiteY25" fmla="*/ 2071316 h 9505057"/>
              <a:gd name="connsiteX26" fmla="*/ 4432906 w 6408712"/>
              <a:gd name="connsiteY26" fmla="*/ 2263550 h 9505057"/>
              <a:gd name="connsiteX27" fmla="*/ 4480332 w 6408712"/>
              <a:gd name="connsiteY27" fmla="*/ 2503841 h 9505057"/>
              <a:gd name="connsiteX28" fmla="*/ 4505325 w 6408712"/>
              <a:gd name="connsiteY28" fmla="*/ 2795075 h 9505057"/>
              <a:gd name="connsiteX29" fmla="*/ 4480332 w 6408712"/>
              <a:gd name="connsiteY29" fmla="*/ 2962317 h 9505057"/>
              <a:gd name="connsiteX30" fmla="*/ 4455336 w 6408712"/>
              <a:gd name="connsiteY30" fmla="*/ 3133404 h 9505057"/>
              <a:gd name="connsiteX31" fmla="*/ 4648239 w 6408712"/>
              <a:gd name="connsiteY31" fmla="*/ 2987309 h 9505057"/>
              <a:gd name="connsiteX32" fmla="*/ 4866136 w 6408712"/>
              <a:gd name="connsiteY32" fmla="*/ 2842172 h 9505057"/>
              <a:gd name="connsiteX33" fmla="*/ 5131456 w 6408712"/>
              <a:gd name="connsiteY33" fmla="*/ 2697035 h 9505057"/>
              <a:gd name="connsiteX34" fmla="*/ 5444202 w 6408712"/>
              <a:gd name="connsiteY34" fmla="*/ 2529793 h 9505057"/>
              <a:gd name="connsiteX35" fmla="*/ 5782582 w 6408712"/>
              <a:gd name="connsiteY35" fmla="*/ 2409645 h 9505057"/>
              <a:gd name="connsiteX36" fmla="*/ 5925496 w 6408712"/>
              <a:gd name="connsiteY36" fmla="*/ 2383695 h 9505057"/>
              <a:gd name="connsiteX37" fmla="*/ 6095968 w 6408712"/>
              <a:gd name="connsiteY37" fmla="*/ 2361588 h 9505057"/>
              <a:gd name="connsiteX38" fmla="*/ 6263235 w 6408712"/>
              <a:gd name="connsiteY38" fmla="*/ 2336599 h 9505057"/>
              <a:gd name="connsiteX39" fmla="*/ 6408712 w 6408712"/>
              <a:gd name="connsiteY39" fmla="*/ 2361588 h 9505057"/>
              <a:gd name="connsiteX40" fmla="*/ 6190816 w 6408712"/>
              <a:gd name="connsiteY40" fmla="*/ 2409645 h 9505057"/>
              <a:gd name="connsiteX41" fmla="*/ 5950489 w 6408712"/>
              <a:gd name="connsiteY41" fmla="*/ 2456744 h 9505057"/>
              <a:gd name="connsiteX42" fmla="*/ 5659535 w 6408712"/>
              <a:gd name="connsiteY42" fmla="*/ 2554782 h 9505057"/>
              <a:gd name="connsiteX43" fmla="*/ 5324359 w 6408712"/>
              <a:gd name="connsiteY43" fmla="*/ 2697035 h 9505057"/>
              <a:gd name="connsiteX44" fmla="*/ 5153886 w 6408712"/>
              <a:gd name="connsiteY44" fmla="*/ 2795075 h 9505057"/>
              <a:gd name="connsiteX45" fmla="*/ 4985979 w 6408712"/>
              <a:gd name="connsiteY45" fmla="*/ 2915221 h 9505057"/>
              <a:gd name="connsiteX46" fmla="*/ 4818712 w 6408712"/>
              <a:gd name="connsiteY46" fmla="*/ 3035366 h 9505057"/>
              <a:gd name="connsiteX47" fmla="*/ 4673233 w 6408712"/>
              <a:gd name="connsiteY47" fmla="*/ 3180503 h 9505057"/>
              <a:gd name="connsiteX48" fmla="*/ 4527756 w 6408712"/>
              <a:gd name="connsiteY48" fmla="*/ 3348706 h 9505057"/>
              <a:gd name="connsiteX49" fmla="*/ 4385483 w 6408712"/>
              <a:gd name="connsiteY49" fmla="*/ 3540939 h 9505057"/>
              <a:gd name="connsiteX50" fmla="*/ 4141952 w 6408712"/>
              <a:gd name="connsiteY50" fmla="*/ 3926367 h 9505057"/>
              <a:gd name="connsiteX51" fmla="*/ 3999679 w 6408712"/>
              <a:gd name="connsiteY51" fmla="*/ 4214718 h 9505057"/>
              <a:gd name="connsiteX52" fmla="*/ 3901625 w 6408712"/>
              <a:gd name="connsiteY52" fmla="*/ 4480001 h 9505057"/>
              <a:gd name="connsiteX53" fmla="*/ 3829206 w 6408712"/>
              <a:gd name="connsiteY53" fmla="*/ 4793340 h 9505057"/>
              <a:gd name="connsiteX54" fmla="*/ 3854199 w 6408712"/>
              <a:gd name="connsiteY54" fmla="*/ 4891378 h 9505057"/>
              <a:gd name="connsiteX55" fmla="*/ 3901625 w 6408712"/>
              <a:gd name="connsiteY55" fmla="*/ 4963466 h 9505057"/>
              <a:gd name="connsiteX56" fmla="*/ 3974042 w 6408712"/>
              <a:gd name="connsiteY56" fmla="*/ 5011526 h 9505057"/>
              <a:gd name="connsiteX57" fmla="*/ 4119522 w 6408712"/>
              <a:gd name="connsiteY57" fmla="*/ 5011526 h 9505057"/>
              <a:gd name="connsiteX58" fmla="*/ 4334853 w 6408712"/>
              <a:gd name="connsiteY58" fmla="*/ 4986535 h 9505057"/>
              <a:gd name="connsiteX59" fmla="*/ 4648239 w 6408712"/>
              <a:gd name="connsiteY59" fmla="*/ 4938477 h 9505057"/>
              <a:gd name="connsiteX60" fmla="*/ 4960985 w 6408712"/>
              <a:gd name="connsiteY60" fmla="*/ 4843321 h 9505057"/>
              <a:gd name="connsiteX61" fmla="*/ 5299365 w 6408712"/>
              <a:gd name="connsiteY61" fmla="*/ 4698184 h 9505057"/>
              <a:gd name="connsiteX62" fmla="*/ 5612109 w 6408712"/>
              <a:gd name="connsiteY62" fmla="*/ 4530942 h 9505057"/>
              <a:gd name="connsiteX63" fmla="*/ 5757588 w 6408712"/>
              <a:gd name="connsiteY63" fmla="*/ 4432902 h 9505057"/>
              <a:gd name="connsiteX64" fmla="*/ 5877431 w 6408712"/>
              <a:gd name="connsiteY64" fmla="*/ 4312756 h 9505057"/>
              <a:gd name="connsiteX65" fmla="*/ 5975483 w 6408712"/>
              <a:gd name="connsiteY65" fmla="*/ 4214718 h 9505057"/>
              <a:gd name="connsiteX66" fmla="*/ 6045339 w 6408712"/>
              <a:gd name="connsiteY66" fmla="*/ 4072465 h 9505057"/>
              <a:gd name="connsiteX67" fmla="*/ 6045339 w 6408712"/>
              <a:gd name="connsiteY67" fmla="*/ 4167622 h 9505057"/>
              <a:gd name="connsiteX68" fmla="*/ 5997915 w 6408712"/>
              <a:gd name="connsiteY68" fmla="*/ 4264698 h 9505057"/>
              <a:gd name="connsiteX69" fmla="*/ 5925496 w 6408712"/>
              <a:gd name="connsiteY69" fmla="*/ 4384844 h 9505057"/>
              <a:gd name="connsiteX70" fmla="*/ 5830005 w 6408712"/>
              <a:gd name="connsiteY70" fmla="*/ 4504989 h 9505057"/>
              <a:gd name="connsiteX71" fmla="*/ 5659535 w 6408712"/>
              <a:gd name="connsiteY71" fmla="*/ 4651087 h 9505057"/>
              <a:gd name="connsiteX72" fmla="*/ 5419208 w 6408712"/>
              <a:gd name="connsiteY72" fmla="*/ 4818332 h 9505057"/>
              <a:gd name="connsiteX73" fmla="*/ 5106462 w 6408712"/>
              <a:gd name="connsiteY73" fmla="*/ 4963466 h 9505057"/>
              <a:gd name="connsiteX74" fmla="*/ 5153886 w 6408712"/>
              <a:gd name="connsiteY74" fmla="*/ 4986535 h 9505057"/>
              <a:gd name="connsiteX75" fmla="*/ 5276933 w 6408712"/>
              <a:gd name="connsiteY75" fmla="*/ 5106680 h 9505057"/>
              <a:gd name="connsiteX76" fmla="*/ 5346789 w 6408712"/>
              <a:gd name="connsiteY76" fmla="*/ 5203759 h 9505057"/>
              <a:gd name="connsiteX77" fmla="*/ 5419208 w 6408712"/>
              <a:gd name="connsiteY77" fmla="*/ 5323905 h 9505057"/>
              <a:gd name="connsiteX78" fmla="*/ 5492266 w 6408712"/>
              <a:gd name="connsiteY78" fmla="*/ 5470003 h 9505057"/>
              <a:gd name="connsiteX79" fmla="*/ 5564685 w 6408712"/>
              <a:gd name="connsiteY79" fmla="*/ 5662236 h 9505057"/>
              <a:gd name="connsiteX80" fmla="*/ 5492266 w 6408712"/>
              <a:gd name="connsiteY80" fmla="*/ 5542088 h 9505057"/>
              <a:gd name="connsiteX81" fmla="*/ 5419208 w 6408712"/>
              <a:gd name="connsiteY81" fmla="*/ 5444050 h 9505057"/>
              <a:gd name="connsiteX82" fmla="*/ 5324359 w 6408712"/>
              <a:gd name="connsiteY82" fmla="*/ 5323905 h 9505057"/>
              <a:gd name="connsiteX83" fmla="*/ 5203875 w 6408712"/>
              <a:gd name="connsiteY83" fmla="*/ 5203759 h 9505057"/>
              <a:gd name="connsiteX84" fmla="*/ 5059039 w 6408712"/>
              <a:gd name="connsiteY84" fmla="*/ 5106680 h 9505057"/>
              <a:gd name="connsiteX85" fmla="*/ 4913559 w 6408712"/>
              <a:gd name="connsiteY85" fmla="*/ 5036515 h 9505057"/>
              <a:gd name="connsiteX86" fmla="*/ 4818712 w 6408712"/>
              <a:gd name="connsiteY86" fmla="*/ 5036515 h 9505057"/>
              <a:gd name="connsiteX87" fmla="*/ 4720659 w 6408712"/>
              <a:gd name="connsiteY87" fmla="*/ 5036515 h 9505057"/>
              <a:gd name="connsiteX88" fmla="*/ 4432906 w 6408712"/>
              <a:gd name="connsiteY88" fmla="*/ 5131672 h 9505057"/>
              <a:gd name="connsiteX89" fmla="*/ 4333202 w 6408712"/>
              <a:gd name="connsiteY89" fmla="*/ 5186649 h 9505057"/>
              <a:gd name="connsiteX90" fmla="*/ 4182186 w 6408712"/>
              <a:gd name="connsiteY90" fmla="*/ 5226330 h 9505057"/>
              <a:gd name="connsiteX91" fmla="*/ 3788758 w 6408712"/>
              <a:gd name="connsiteY91" fmla="*/ 8002855 h 9505057"/>
              <a:gd name="connsiteX92" fmla="*/ 4816729 w 6408712"/>
              <a:gd name="connsiteY92" fmla="*/ 9505057 h 9505057"/>
              <a:gd name="connsiteX93" fmla="*/ 1440873 w 6408712"/>
              <a:gd name="connsiteY93" fmla="*/ 9505057 h 9505057"/>
              <a:gd name="connsiteX94" fmla="*/ 2443977 w 6408712"/>
              <a:gd name="connsiteY94" fmla="*/ 7990971 h 9505057"/>
              <a:gd name="connsiteX95" fmla="*/ 2303268 w 6408712"/>
              <a:gd name="connsiteY95" fmla="*/ 5266751 h 9505057"/>
              <a:gd name="connsiteX96" fmla="*/ 2056546 w 6408712"/>
              <a:gd name="connsiteY96" fmla="*/ 5524842 h 9505057"/>
              <a:gd name="connsiteX97" fmla="*/ 2071296 w 6408712"/>
              <a:gd name="connsiteY97" fmla="*/ 5083612 h 9505057"/>
              <a:gd name="connsiteX98" fmla="*/ 1878393 w 6408712"/>
              <a:gd name="connsiteY98" fmla="*/ 4986535 h 9505057"/>
              <a:gd name="connsiteX99" fmla="*/ 1685493 w 6408712"/>
              <a:gd name="connsiteY99" fmla="*/ 4913486 h 9505057"/>
              <a:gd name="connsiteX100" fmla="*/ 1470160 w 6408712"/>
              <a:gd name="connsiteY100" fmla="*/ 4843321 h 9505057"/>
              <a:gd name="connsiteX101" fmla="*/ 1277257 w 6408712"/>
              <a:gd name="connsiteY101" fmla="*/ 4818332 h 9505057"/>
              <a:gd name="connsiteX102" fmla="*/ 1084354 w 6408712"/>
              <a:gd name="connsiteY102" fmla="*/ 4793340 h 9505057"/>
              <a:gd name="connsiteX103" fmla="*/ 720980 w 6408712"/>
              <a:gd name="connsiteY103" fmla="*/ 4771233 h 9505057"/>
              <a:gd name="connsiteX104" fmla="*/ 433230 w 6408712"/>
              <a:gd name="connsiteY104" fmla="*/ 4793340 h 9505057"/>
              <a:gd name="connsiteX105" fmla="*/ 167910 w 6408712"/>
              <a:gd name="connsiteY105" fmla="*/ 4818332 h 9505057"/>
              <a:gd name="connsiteX106" fmla="*/ 360810 w 6408712"/>
              <a:gd name="connsiteY106" fmla="*/ 4771233 h 9505057"/>
              <a:gd name="connsiteX107" fmla="*/ 528079 w 6408712"/>
              <a:gd name="connsiteY107" fmla="*/ 4745283 h 9505057"/>
              <a:gd name="connsiteX108" fmla="*/ 913883 w 6408712"/>
              <a:gd name="connsiteY108" fmla="*/ 4720292 h 9505057"/>
              <a:gd name="connsiteX109" fmla="*/ 1277257 w 6408712"/>
              <a:gd name="connsiteY109" fmla="*/ 4745283 h 9505057"/>
              <a:gd name="connsiteX110" fmla="*/ 1638067 w 6408712"/>
              <a:gd name="connsiteY110" fmla="*/ 4818332 h 9505057"/>
              <a:gd name="connsiteX111" fmla="*/ 1950813 w 6408712"/>
              <a:gd name="connsiteY111" fmla="*/ 4913486 h 9505057"/>
              <a:gd name="connsiteX112" fmla="*/ 2238563 w 6408712"/>
              <a:gd name="connsiteY112" fmla="*/ 5036515 h 9505057"/>
              <a:gd name="connsiteX113" fmla="*/ 2456459 w 6408712"/>
              <a:gd name="connsiteY113" fmla="*/ 5156661 h 9505057"/>
              <a:gd name="connsiteX114" fmla="*/ 2624369 w 6408712"/>
              <a:gd name="connsiteY114" fmla="*/ 5276808 h 9505057"/>
              <a:gd name="connsiteX115" fmla="*/ 2651256 w 6408712"/>
              <a:gd name="connsiteY115" fmla="*/ 5295594 h 9505057"/>
              <a:gd name="connsiteX116" fmla="*/ 2656331 w 6408712"/>
              <a:gd name="connsiteY116" fmla="*/ 5296631 h 9505057"/>
              <a:gd name="connsiteX117" fmla="*/ 2649362 w 6408712"/>
              <a:gd name="connsiteY117" fmla="*/ 5203759 h 9505057"/>
              <a:gd name="connsiteX118" fmla="*/ 2601939 w 6408712"/>
              <a:gd name="connsiteY118" fmla="*/ 4891378 h 9505057"/>
              <a:gd name="connsiteX119" fmla="*/ 2311623 w 6408712"/>
              <a:gd name="connsiteY119" fmla="*/ 4047474 h 9505057"/>
              <a:gd name="connsiteX120" fmla="*/ 2191139 w 6408712"/>
              <a:gd name="connsiteY120" fmla="*/ 3806222 h 9505057"/>
              <a:gd name="connsiteX121" fmla="*/ 2045662 w 6408712"/>
              <a:gd name="connsiteY121" fmla="*/ 3540939 h 9505057"/>
              <a:gd name="connsiteX122" fmla="*/ 1855963 w 6408712"/>
              <a:gd name="connsiteY122" fmla="*/ 3275657 h 9505057"/>
              <a:gd name="connsiteX123" fmla="*/ 1638067 w 6408712"/>
              <a:gd name="connsiteY123" fmla="*/ 3010375 h 9505057"/>
              <a:gd name="connsiteX124" fmla="*/ 1397740 w 6408712"/>
              <a:gd name="connsiteY124" fmla="*/ 2747015 h 9505057"/>
              <a:gd name="connsiteX125" fmla="*/ 1106786 w 6408712"/>
              <a:gd name="connsiteY125" fmla="*/ 2456744 h 9505057"/>
              <a:gd name="connsiteX126" fmla="*/ 794040 w 6408712"/>
              <a:gd name="connsiteY126" fmla="*/ 2191462 h 9505057"/>
              <a:gd name="connsiteX127" fmla="*/ 408236 w 6408712"/>
              <a:gd name="connsiteY127" fmla="*/ 1951169 h 9505057"/>
              <a:gd name="connsiteX128" fmla="*/ 0 w 6408712"/>
              <a:gd name="connsiteY128" fmla="*/ 1710878 h 9505057"/>
              <a:gd name="connsiteX129" fmla="*/ 192903 w 6408712"/>
              <a:gd name="connsiteY129" fmla="*/ 1782965 h 9505057"/>
              <a:gd name="connsiteX130" fmla="*/ 408236 w 6408712"/>
              <a:gd name="connsiteY130" fmla="*/ 1878120 h 9505057"/>
              <a:gd name="connsiteX131" fmla="*/ 698550 w 6408712"/>
              <a:gd name="connsiteY131" fmla="*/ 2023256 h 9505057"/>
              <a:gd name="connsiteX132" fmla="*/ 1011936 w 6408712"/>
              <a:gd name="connsiteY132" fmla="*/ 2241442 h 9505057"/>
              <a:gd name="connsiteX133" fmla="*/ 1397740 w 6408712"/>
              <a:gd name="connsiteY133" fmla="*/ 2529793 h 9505057"/>
              <a:gd name="connsiteX134" fmla="*/ 1590002 w 6408712"/>
              <a:gd name="connsiteY134" fmla="*/ 2722026 h 9505057"/>
              <a:gd name="connsiteX135" fmla="*/ 1782903 w 6408712"/>
              <a:gd name="connsiteY135" fmla="*/ 2915221 h 9505057"/>
              <a:gd name="connsiteX136" fmla="*/ 1975806 w 6408712"/>
              <a:gd name="connsiteY136" fmla="*/ 3155512 h 9505057"/>
              <a:gd name="connsiteX137" fmla="*/ 2168709 w 6408712"/>
              <a:gd name="connsiteY137" fmla="*/ 3395803 h 9505057"/>
              <a:gd name="connsiteX138" fmla="*/ 2289193 w 6408712"/>
              <a:gd name="connsiteY138" fmla="*/ 3565931 h 9505057"/>
              <a:gd name="connsiteX139" fmla="*/ 2529519 w 6408712"/>
              <a:gd name="connsiteY139" fmla="*/ 3734134 h 9505057"/>
              <a:gd name="connsiteX140" fmla="*/ 2576943 w 6408712"/>
              <a:gd name="connsiteY140" fmla="*/ 3613988 h 9505057"/>
              <a:gd name="connsiteX141" fmla="*/ 2576943 w 6408712"/>
              <a:gd name="connsiteY141" fmla="*/ 3445785 h 9505057"/>
              <a:gd name="connsiteX142" fmla="*/ 2554513 w 6408712"/>
              <a:gd name="connsiteY142" fmla="*/ 3228561 h 9505057"/>
              <a:gd name="connsiteX143" fmla="*/ 2482096 w 6408712"/>
              <a:gd name="connsiteY143" fmla="*/ 2890230 h 9505057"/>
              <a:gd name="connsiteX144" fmla="*/ 2431466 w 6408712"/>
              <a:gd name="connsiteY144" fmla="*/ 2481733 h 9505057"/>
              <a:gd name="connsiteX145" fmla="*/ 2336616 w 6408712"/>
              <a:gd name="connsiteY145" fmla="*/ 1517683 h 9505057"/>
              <a:gd name="connsiteX146" fmla="*/ 2289193 w 6408712"/>
              <a:gd name="connsiteY146" fmla="*/ 603614 h 9505057"/>
              <a:gd name="connsiteX147" fmla="*/ 2289193 w 6408712"/>
              <a:gd name="connsiteY147" fmla="*/ 240291 h 9505057"/>
              <a:gd name="connsiteX148" fmla="*/ 2311623 w 6408712"/>
              <a:gd name="connsiteY148" fmla="*/ 0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82096 w 6408712"/>
              <a:gd name="connsiteY46" fmla="*/ 2890230 h 9505057"/>
              <a:gd name="connsiteX47" fmla="*/ 2431466 w 6408712"/>
              <a:gd name="connsiteY47" fmla="*/ 2481733 h 9505057"/>
              <a:gd name="connsiteX48" fmla="*/ 2336616 w 6408712"/>
              <a:gd name="connsiteY48" fmla="*/ 1517683 h 9505057"/>
              <a:gd name="connsiteX49" fmla="*/ 2289193 w 6408712"/>
              <a:gd name="connsiteY49" fmla="*/ 603614 h 9505057"/>
              <a:gd name="connsiteX50" fmla="*/ 2289193 w 6408712"/>
              <a:gd name="connsiteY50" fmla="*/ 240291 h 9505057"/>
              <a:gd name="connsiteX51" fmla="*/ 2311623 w 6408712"/>
              <a:gd name="connsiteY51" fmla="*/ 0 h 9505057"/>
              <a:gd name="connsiteX52" fmla="*/ 2456459 w 6408712"/>
              <a:gd name="connsiteY52" fmla="*/ 1397538 h 9505057"/>
              <a:gd name="connsiteX53" fmla="*/ 2601939 w 6408712"/>
              <a:gd name="connsiteY53" fmla="*/ 2481733 h 9505057"/>
              <a:gd name="connsiteX54" fmla="*/ 2674997 w 6408712"/>
              <a:gd name="connsiteY54" fmla="*/ 2915221 h 9505057"/>
              <a:gd name="connsiteX55" fmla="*/ 2722422 w 6408712"/>
              <a:gd name="connsiteY55" fmla="*/ 3228561 h 9505057"/>
              <a:gd name="connsiteX56" fmla="*/ 2987742 w 6408712"/>
              <a:gd name="connsiteY56" fmla="*/ 4287767 h 9505057"/>
              <a:gd name="connsiteX57" fmla="*/ 3082592 w 6408712"/>
              <a:gd name="connsiteY57" fmla="*/ 4745283 h 9505057"/>
              <a:gd name="connsiteX58" fmla="*/ 3250499 w 6408712"/>
              <a:gd name="connsiteY58" fmla="*/ 5226826 h 9505057"/>
              <a:gd name="connsiteX59" fmla="*/ 3395976 w 6408712"/>
              <a:gd name="connsiteY59" fmla="*/ 5058623 h 9505057"/>
              <a:gd name="connsiteX60" fmla="*/ 3515819 w 6408712"/>
              <a:gd name="connsiteY60" fmla="*/ 4771233 h 9505057"/>
              <a:gd name="connsiteX61" fmla="*/ 3588879 w 6408712"/>
              <a:gd name="connsiteY61" fmla="*/ 4600146 h 9505057"/>
              <a:gd name="connsiteX62" fmla="*/ 3661299 w 6408712"/>
              <a:gd name="connsiteY62" fmla="*/ 4432902 h 9505057"/>
              <a:gd name="connsiteX63" fmla="*/ 3854199 w 6408712"/>
              <a:gd name="connsiteY63" fmla="*/ 4119562 h 9505057"/>
              <a:gd name="connsiteX64" fmla="*/ 4047102 w 6408712"/>
              <a:gd name="connsiteY64" fmla="*/ 3806222 h 9505057"/>
              <a:gd name="connsiteX65" fmla="*/ 4240005 w 6408712"/>
              <a:gd name="connsiteY65" fmla="*/ 3468852 h 9505057"/>
              <a:gd name="connsiteX66" fmla="*/ 4312422 w 6408712"/>
              <a:gd name="connsiteY66" fmla="*/ 3275657 h 9505057"/>
              <a:gd name="connsiteX67" fmla="*/ 4359848 w 6408712"/>
              <a:gd name="connsiteY67" fmla="*/ 3082463 h 9505057"/>
              <a:gd name="connsiteX68" fmla="*/ 4407272 w 6408712"/>
              <a:gd name="connsiteY68" fmla="*/ 2890230 h 9505057"/>
              <a:gd name="connsiteX69" fmla="*/ 4407272 w 6408712"/>
              <a:gd name="connsiteY69" fmla="*/ 2697035 h 9505057"/>
              <a:gd name="connsiteX70" fmla="*/ 4385483 w 6408712"/>
              <a:gd name="connsiteY70" fmla="*/ 2456744 h 9505057"/>
              <a:gd name="connsiteX71" fmla="*/ 4334853 w 6408712"/>
              <a:gd name="connsiteY71" fmla="*/ 2241442 h 9505057"/>
              <a:gd name="connsiteX72" fmla="*/ 4240005 w 6408712"/>
              <a:gd name="connsiteY72" fmla="*/ 1976160 h 9505057"/>
              <a:gd name="connsiteX73" fmla="*/ 4119522 w 6408712"/>
              <a:gd name="connsiteY73" fmla="*/ 1710878 h 9505057"/>
              <a:gd name="connsiteX74" fmla="*/ 4192579 w 6408712"/>
              <a:gd name="connsiteY74" fmla="*/ 1807957 h 9505057"/>
              <a:gd name="connsiteX75" fmla="*/ 4287429 w 6408712"/>
              <a:gd name="connsiteY75" fmla="*/ 1928102 h 9505057"/>
              <a:gd name="connsiteX76" fmla="*/ 4359848 w 6408712"/>
              <a:gd name="connsiteY76" fmla="*/ 2071316 h 9505057"/>
              <a:gd name="connsiteX77" fmla="*/ 4432906 w 6408712"/>
              <a:gd name="connsiteY77" fmla="*/ 2263550 h 9505057"/>
              <a:gd name="connsiteX78" fmla="*/ 4480332 w 6408712"/>
              <a:gd name="connsiteY78" fmla="*/ 2503841 h 9505057"/>
              <a:gd name="connsiteX79" fmla="*/ 4505325 w 6408712"/>
              <a:gd name="connsiteY79" fmla="*/ 2795075 h 9505057"/>
              <a:gd name="connsiteX80" fmla="*/ 4480332 w 6408712"/>
              <a:gd name="connsiteY80" fmla="*/ 2962317 h 9505057"/>
              <a:gd name="connsiteX81" fmla="*/ 4455336 w 6408712"/>
              <a:gd name="connsiteY81" fmla="*/ 3133404 h 9505057"/>
              <a:gd name="connsiteX82" fmla="*/ 4648239 w 6408712"/>
              <a:gd name="connsiteY82" fmla="*/ 2987309 h 9505057"/>
              <a:gd name="connsiteX83" fmla="*/ 4866136 w 6408712"/>
              <a:gd name="connsiteY83" fmla="*/ 2842172 h 9505057"/>
              <a:gd name="connsiteX84" fmla="*/ 5131456 w 6408712"/>
              <a:gd name="connsiteY84" fmla="*/ 2697035 h 9505057"/>
              <a:gd name="connsiteX85" fmla="*/ 5444202 w 6408712"/>
              <a:gd name="connsiteY85" fmla="*/ 2529793 h 9505057"/>
              <a:gd name="connsiteX86" fmla="*/ 5782582 w 6408712"/>
              <a:gd name="connsiteY86" fmla="*/ 2409645 h 9505057"/>
              <a:gd name="connsiteX87" fmla="*/ 5925496 w 6408712"/>
              <a:gd name="connsiteY87" fmla="*/ 2383695 h 9505057"/>
              <a:gd name="connsiteX88" fmla="*/ 6095968 w 6408712"/>
              <a:gd name="connsiteY88" fmla="*/ 2361588 h 9505057"/>
              <a:gd name="connsiteX89" fmla="*/ 6263235 w 6408712"/>
              <a:gd name="connsiteY89" fmla="*/ 2336599 h 9505057"/>
              <a:gd name="connsiteX90" fmla="*/ 6408712 w 6408712"/>
              <a:gd name="connsiteY90" fmla="*/ 2361588 h 9505057"/>
              <a:gd name="connsiteX91" fmla="*/ 6190816 w 6408712"/>
              <a:gd name="connsiteY91" fmla="*/ 2409645 h 9505057"/>
              <a:gd name="connsiteX92" fmla="*/ 5950489 w 6408712"/>
              <a:gd name="connsiteY92" fmla="*/ 2456744 h 9505057"/>
              <a:gd name="connsiteX93" fmla="*/ 5659535 w 6408712"/>
              <a:gd name="connsiteY93" fmla="*/ 2554782 h 9505057"/>
              <a:gd name="connsiteX94" fmla="*/ 5324359 w 6408712"/>
              <a:gd name="connsiteY94" fmla="*/ 2697035 h 9505057"/>
              <a:gd name="connsiteX95" fmla="*/ 5153886 w 6408712"/>
              <a:gd name="connsiteY95" fmla="*/ 2795075 h 9505057"/>
              <a:gd name="connsiteX96" fmla="*/ 4985979 w 6408712"/>
              <a:gd name="connsiteY96" fmla="*/ 2915221 h 9505057"/>
              <a:gd name="connsiteX97" fmla="*/ 4818712 w 6408712"/>
              <a:gd name="connsiteY97" fmla="*/ 3035366 h 9505057"/>
              <a:gd name="connsiteX98" fmla="*/ 4673233 w 6408712"/>
              <a:gd name="connsiteY98" fmla="*/ 3180503 h 9505057"/>
              <a:gd name="connsiteX99" fmla="*/ 4527756 w 6408712"/>
              <a:gd name="connsiteY99" fmla="*/ 3348706 h 9505057"/>
              <a:gd name="connsiteX100" fmla="*/ 4385483 w 6408712"/>
              <a:gd name="connsiteY100" fmla="*/ 3540939 h 9505057"/>
              <a:gd name="connsiteX101" fmla="*/ 4141952 w 6408712"/>
              <a:gd name="connsiteY101" fmla="*/ 3926367 h 9505057"/>
              <a:gd name="connsiteX102" fmla="*/ 3999679 w 6408712"/>
              <a:gd name="connsiteY102" fmla="*/ 4214718 h 9505057"/>
              <a:gd name="connsiteX103" fmla="*/ 3901625 w 6408712"/>
              <a:gd name="connsiteY103" fmla="*/ 4480001 h 9505057"/>
              <a:gd name="connsiteX104" fmla="*/ 3829206 w 6408712"/>
              <a:gd name="connsiteY104" fmla="*/ 4793340 h 9505057"/>
              <a:gd name="connsiteX105" fmla="*/ 3854199 w 6408712"/>
              <a:gd name="connsiteY105" fmla="*/ 4891378 h 9505057"/>
              <a:gd name="connsiteX106" fmla="*/ 3901625 w 6408712"/>
              <a:gd name="connsiteY106" fmla="*/ 4963466 h 9505057"/>
              <a:gd name="connsiteX107" fmla="*/ 3974042 w 6408712"/>
              <a:gd name="connsiteY107" fmla="*/ 5011526 h 9505057"/>
              <a:gd name="connsiteX108" fmla="*/ 4119522 w 6408712"/>
              <a:gd name="connsiteY108" fmla="*/ 5011526 h 9505057"/>
              <a:gd name="connsiteX109" fmla="*/ 4334853 w 6408712"/>
              <a:gd name="connsiteY109" fmla="*/ 4986535 h 9505057"/>
              <a:gd name="connsiteX110" fmla="*/ 4648239 w 6408712"/>
              <a:gd name="connsiteY110" fmla="*/ 4938477 h 9505057"/>
              <a:gd name="connsiteX111" fmla="*/ 4960985 w 6408712"/>
              <a:gd name="connsiteY111" fmla="*/ 4843321 h 9505057"/>
              <a:gd name="connsiteX112" fmla="*/ 5299365 w 6408712"/>
              <a:gd name="connsiteY112" fmla="*/ 4698184 h 9505057"/>
              <a:gd name="connsiteX113" fmla="*/ 5612109 w 6408712"/>
              <a:gd name="connsiteY113" fmla="*/ 4530942 h 9505057"/>
              <a:gd name="connsiteX114" fmla="*/ 5757588 w 6408712"/>
              <a:gd name="connsiteY114" fmla="*/ 4432902 h 9505057"/>
              <a:gd name="connsiteX115" fmla="*/ 5877431 w 6408712"/>
              <a:gd name="connsiteY115" fmla="*/ 4312756 h 9505057"/>
              <a:gd name="connsiteX116" fmla="*/ 5975483 w 6408712"/>
              <a:gd name="connsiteY116" fmla="*/ 4214718 h 9505057"/>
              <a:gd name="connsiteX117" fmla="*/ 6045339 w 6408712"/>
              <a:gd name="connsiteY117" fmla="*/ 4072465 h 9505057"/>
              <a:gd name="connsiteX118" fmla="*/ 6045339 w 6408712"/>
              <a:gd name="connsiteY118" fmla="*/ 4167622 h 9505057"/>
              <a:gd name="connsiteX119" fmla="*/ 5997915 w 6408712"/>
              <a:gd name="connsiteY119" fmla="*/ 4264698 h 9505057"/>
              <a:gd name="connsiteX120" fmla="*/ 5925496 w 6408712"/>
              <a:gd name="connsiteY120" fmla="*/ 4384844 h 9505057"/>
              <a:gd name="connsiteX121" fmla="*/ 5830005 w 6408712"/>
              <a:gd name="connsiteY121" fmla="*/ 4504989 h 9505057"/>
              <a:gd name="connsiteX122" fmla="*/ 5659535 w 6408712"/>
              <a:gd name="connsiteY122" fmla="*/ 4651087 h 9505057"/>
              <a:gd name="connsiteX123" fmla="*/ 5419208 w 6408712"/>
              <a:gd name="connsiteY123" fmla="*/ 4818332 h 9505057"/>
              <a:gd name="connsiteX124" fmla="*/ 5106462 w 6408712"/>
              <a:gd name="connsiteY124" fmla="*/ 4963466 h 9505057"/>
              <a:gd name="connsiteX125" fmla="*/ 5153886 w 6408712"/>
              <a:gd name="connsiteY125" fmla="*/ 4986535 h 9505057"/>
              <a:gd name="connsiteX126" fmla="*/ 5276933 w 6408712"/>
              <a:gd name="connsiteY126" fmla="*/ 5106680 h 9505057"/>
              <a:gd name="connsiteX127" fmla="*/ 5346789 w 6408712"/>
              <a:gd name="connsiteY127" fmla="*/ 5203759 h 9505057"/>
              <a:gd name="connsiteX128" fmla="*/ 5419208 w 6408712"/>
              <a:gd name="connsiteY128" fmla="*/ 5323905 h 9505057"/>
              <a:gd name="connsiteX129" fmla="*/ 5492266 w 6408712"/>
              <a:gd name="connsiteY129" fmla="*/ 5470003 h 9505057"/>
              <a:gd name="connsiteX130" fmla="*/ 5564685 w 6408712"/>
              <a:gd name="connsiteY130" fmla="*/ 5662236 h 9505057"/>
              <a:gd name="connsiteX131" fmla="*/ 5492266 w 6408712"/>
              <a:gd name="connsiteY131" fmla="*/ 5542088 h 9505057"/>
              <a:gd name="connsiteX132" fmla="*/ 5419208 w 6408712"/>
              <a:gd name="connsiteY132" fmla="*/ 5444050 h 9505057"/>
              <a:gd name="connsiteX133" fmla="*/ 5324359 w 6408712"/>
              <a:gd name="connsiteY133" fmla="*/ 5323905 h 9505057"/>
              <a:gd name="connsiteX134" fmla="*/ 5203875 w 6408712"/>
              <a:gd name="connsiteY134" fmla="*/ 5203759 h 9505057"/>
              <a:gd name="connsiteX135" fmla="*/ 5059039 w 6408712"/>
              <a:gd name="connsiteY135" fmla="*/ 5106680 h 9505057"/>
              <a:gd name="connsiteX136" fmla="*/ 4913559 w 6408712"/>
              <a:gd name="connsiteY136" fmla="*/ 5036515 h 9505057"/>
              <a:gd name="connsiteX137" fmla="*/ 4818712 w 6408712"/>
              <a:gd name="connsiteY137" fmla="*/ 5036515 h 9505057"/>
              <a:gd name="connsiteX138" fmla="*/ 4720659 w 6408712"/>
              <a:gd name="connsiteY138" fmla="*/ 5036515 h 9505057"/>
              <a:gd name="connsiteX139" fmla="*/ 4432906 w 6408712"/>
              <a:gd name="connsiteY139" fmla="*/ 5131672 h 9505057"/>
              <a:gd name="connsiteX140" fmla="*/ 4333202 w 6408712"/>
              <a:gd name="connsiteY140" fmla="*/ 5186649 h 9505057"/>
              <a:gd name="connsiteX141" fmla="*/ 4182186 w 6408712"/>
              <a:gd name="connsiteY141" fmla="*/ 5226330 h 9505057"/>
              <a:gd name="connsiteX142" fmla="*/ 3788758 w 6408712"/>
              <a:gd name="connsiteY142" fmla="*/ 8002855 h 9505057"/>
              <a:gd name="connsiteX143" fmla="*/ 4816729 w 6408712"/>
              <a:gd name="connsiteY143" fmla="*/ 9505057 h 9505057"/>
              <a:gd name="connsiteX144" fmla="*/ 1440873 w 6408712"/>
              <a:gd name="connsiteY144" fmla="*/ 9505057 h 9505057"/>
              <a:gd name="connsiteX145" fmla="*/ 2443977 w 6408712"/>
              <a:gd name="connsiteY145" fmla="*/ 7990971 h 9505057"/>
              <a:gd name="connsiteX146" fmla="*/ 2303268 w 6408712"/>
              <a:gd name="connsiteY146" fmla="*/ 5266751 h 9505057"/>
              <a:gd name="connsiteX147" fmla="*/ 2147986 w 6408712"/>
              <a:gd name="connsiteY147" fmla="*/ 5616282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82096 w 6408712"/>
              <a:gd name="connsiteY46" fmla="*/ 2890230 h 9505057"/>
              <a:gd name="connsiteX47" fmla="*/ 2431466 w 6408712"/>
              <a:gd name="connsiteY47" fmla="*/ 2481733 h 9505057"/>
              <a:gd name="connsiteX48" fmla="*/ 2336616 w 6408712"/>
              <a:gd name="connsiteY48" fmla="*/ 1517683 h 9505057"/>
              <a:gd name="connsiteX49" fmla="*/ 2289193 w 6408712"/>
              <a:gd name="connsiteY49" fmla="*/ 603614 h 9505057"/>
              <a:gd name="connsiteX50" fmla="*/ 2289193 w 6408712"/>
              <a:gd name="connsiteY50" fmla="*/ 240291 h 9505057"/>
              <a:gd name="connsiteX51" fmla="*/ 2311623 w 6408712"/>
              <a:gd name="connsiteY51" fmla="*/ 0 h 9505057"/>
              <a:gd name="connsiteX52" fmla="*/ 2456459 w 6408712"/>
              <a:gd name="connsiteY52" fmla="*/ 1397538 h 9505057"/>
              <a:gd name="connsiteX53" fmla="*/ 2601939 w 6408712"/>
              <a:gd name="connsiteY53" fmla="*/ 2481733 h 9505057"/>
              <a:gd name="connsiteX54" fmla="*/ 2674997 w 6408712"/>
              <a:gd name="connsiteY54" fmla="*/ 2915221 h 9505057"/>
              <a:gd name="connsiteX55" fmla="*/ 2722422 w 6408712"/>
              <a:gd name="connsiteY55" fmla="*/ 3228561 h 9505057"/>
              <a:gd name="connsiteX56" fmla="*/ 2987742 w 6408712"/>
              <a:gd name="connsiteY56" fmla="*/ 4287767 h 9505057"/>
              <a:gd name="connsiteX57" fmla="*/ 3082592 w 6408712"/>
              <a:gd name="connsiteY57" fmla="*/ 4745283 h 9505057"/>
              <a:gd name="connsiteX58" fmla="*/ 3250499 w 6408712"/>
              <a:gd name="connsiteY58" fmla="*/ 5226826 h 9505057"/>
              <a:gd name="connsiteX59" fmla="*/ 3395976 w 6408712"/>
              <a:gd name="connsiteY59" fmla="*/ 5058623 h 9505057"/>
              <a:gd name="connsiteX60" fmla="*/ 3515819 w 6408712"/>
              <a:gd name="connsiteY60" fmla="*/ 4771233 h 9505057"/>
              <a:gd name="connsiteX61" fmla="*/ 3588879 w 6408712"/>
              <a:gd name="connsiteY61" fmla="*/ 4600146 h 9505057"/>
              <a:gd name="connsiteX62" fmla="*/ 3661299 w 6408712"/>
              <a:gd name="connsiteY62" fmla="*/ 4432902 h 9505057"/>
              <a:gd name="connsiteX63" fmla="*/ 3854199 w 6408712"/>
              <a:gd name="connsiteY63" fmla="*/ 4119562 h 9505057"/>
              <a:gd name="connsiteX64" fmla="*/ 4047102 w 6408712"/>
              <a:gd name="connsiteY64" fmla="*/ 3806222 h 9505057"/>
              <a:gd name="connsiteX65" fmla="*/ 4240005 w 6408712"/>
              <a:gd name="connsiteY65" fmla="*/ 3468852 h 9505057"/>
              <a:gd name="connsiteX66" fmla="*/ 4312422 w 6408712"/>
              <a:gd name="connsiteY66" fmla="*/ 3275657 h 9505057"/>
              <a:gd name="connsiteX67" fmla="*/ 4359848 w 6408712"/>
              <a:gd name="connsiteY67" fmla="*/ 3082463 h 9505057"/>
              <a:gd name="connsiteX68" fmla="*/ 4407272 w 6408712"/>
              <a:gd name="connsiteY68" fmla="*/ 2890230 h 9505057"/>
              <a:gd name="connsiteX69" fmla="*/ 4407272 w 6408712"/>
              <a:gd name="connsiteY69" fmla="*/ 2697035 h 9505057"/>
              <a:gd name="connsiteX70" fmla="*/ 4385483 w 6408712"/>
              <a:gd name="connsiteY70" fmla="*/ 2456744 h 9505057"/>
              <a:gd name="connsiteX71" fmla="*/ 4334853 w 6408712"/>
              <a:gd name="connsiteY71" fmla="*/ 2241442 h 9505057"/>
              <a:gd name="connsiteX72" fmla="*/ 4240005 w 6408712"/>
              <a:gd name="connsiteY72" fmla="*/ 1976160 h 9505057"/>
              <a:gd name="connsiteX73" fmla="*/ 4119522 w 6408712"/>
              <a:gd name="connsiteY73" fmla="*/ 1710878 h 9505057"/>
              <a:gd name="connsiteX74" fmla="*/ 4192579 w 6408712"/>
              <a:gd name="connsiteY74" fmla="*/ 1807957 h 9505057"/>
              <a:gd name="connsiteX75" fmla="*/ 4287429 w 6408712"/>
              <a:gd name="connsiteY75" fmla="*/ 1928102 h 9505057"/>
              <a:gd name="connsiteX76" fmla="*/ 4359848 w 6408712"/>
              <a:gd name="connsiteY76" fmla="*/ 2071316 h 9505057"/>
              <a:gd name="connsiteX77" fmla="*/ 4432906 w 6408712"/>
              <a:gd name="connsiteY77" fmla="*/ 2263550 h 9505057"/>
              <a:gd name="connsiteX78" fmla="*/ 4480332 w 6408712"/>
              <a:gd name="connsiteY78" fmla="*/ 2503841 h 9505057"/>
              <a:gd name="connsiteX79" fmla="*/ 4505325 w 6408712"/>
              <a:gd name="connsiteY79" fmla="*/ 2795075 h 9505057"/>
              <a:gd name="connsiteX80" fmla="*/ 4480332 w 6408712"/>
              <a:gd name="connsiteY80" fmla="*/ 2962317 h 9505057"/>
              <a:gd name="connsiteX81" fmla="*/ 4455336 w 6408712"/>
              <a:gd name="connsiteY81" fmla="*/ 3133404 h 9505057"/>
              <a:gd name="connsiteX82" fmla="*/ 4648239 w 6408712"/>
              <a:gd name="connsiteY82" fmla="*/ 2987309 h 9505057"/>
              <a:gd name="connsiteX83" fmla="*/ 4866136 w 6408712"/>
              <a:gd name="connsiteY83" fmla="*/ 2842172 h 9505057"/>
              <a:gd name="connsiteX84" fmla="*/ 5131456 w 6408712"/>
              <a:gd name="connsiteY84" fmla="*/ 2697035 h 9505057"/>
              <a:gd name="connsiteX85" fmla="*/ 5444202 w 6408712"/>
              <a:gd name="connsiteY85" fmla="*/ 2529793 h 9505057"/>
              <a:gd name="connsiteX86" fmla="*/ 5782582 w 6408712"/>
              <a:gd name="connsiteY86" fmla="*/ 2409645 h 9505057"/>
              <a:gd name="connsiteX87" fmla="*/ 5925496 w 6408712"/>
              <a:gd name="connsiteY87" fmla="*/ 2383695 h 9505057"/>
              <a:gd name="connsiteX88" fmla="*/ 6095968 w 6408712"/>
              <a:gd name="connsiteY88" fmla="*/ 2361588 h 9505057"/>
              <a:gd name="connsiteX89" fmla="*/ 6263235 w 6408712"/>
              <a:gd name="connsiteY89" fmla="*/ 2336599 h 9505057"/>
              <a:gd name="connsiteX90" fmla="*/ 6408712 w 6408712"/>
              <a:gd name="connsiteY90" fmla="*/ 2361588 h 9505057"/>
              <a:gd name="connsiteX91" fmla="*/ 6190816 w 6408712"/>
              <a:gd name="connsiteY91" fmla="*/ 2409645 h 9505057"/>
              <a:gd name="connsiteX92" fmla="*/ 5950489 w 6408712"/>
              <a:gd name="connsiteY92" fmla="*/ 2456744 h 9505057"/>
              <a:gd name="connsiteX93" fmla="*/ 5659535 w 6408712"/>
              <a:gd name="connsiteY93" fmla="*/ 2554782 h 9505057"/>
              <a:gd name="connsiteX94" fmla="*/ 5324359 w 6408712"/>
              <a:gd name="connsiteY94" fmla="*/ 2697035 h 9505057"/>
              <a:gd name="connsiteX95" fmla="*/ 5153886 w 6408712"/>
              <a:gd name="connsiteY95" fmla="*/ 2795075 h 9505057"/>
              <a:gd name="connsiteX96" fmla="*/ 4985979 w 6408712"/>
              <a:gd name="connsiteY96" fmla="*/ 2915221 h 9505057"/>
              <a:gd name="connsiteX97" fmla="*/ 4818712 w 6408712"/>
              <a:gd name="connsiteY97" fmla="*/ 3035366 h 9505057"/>
              <a:gd name="connsiteX98" fmla="*/ 4673233 w 6408712"/>
              <a:gd name="connsiteY98" fmla="*/ 3180503 h 9505057"/>
              <a:gd name="connsiteX99" fmla="*/ 4527756 w 6408712"/>
              <a:gd name="connsiteY99" fmla="*/ 3348706 h 9505057"/>
              <a:gd name="connsiteX100" fmla="*/ 4385483 w 6408712"/>
              <a:gd name="connsiteY100" fmla="*/ 3540939 h 9505057"/>
              <a:gd name="connsiteX101" fmla="*/ 4141952 w 6408712"/>
              <a:gd name="connsiteY101" fmla="*/ 3926367 h 9505057"/>
              <a:gd name="connsiteX102" fmla="*/ 3999679 w 6408712"/>
              <a:gd name="connsiteY102" fmla="*/ 4214718 h 9505057"/>
              <a:gd name="connsiteX103" fmla="*/ 3901625 w 6408712"/>
              <a:gd name="connsiteY103" fmla="*/ 4480001 h 9505057"/>
              <a:gd name="connsiteX104" fmla="*/ 3829206 w 6408712"/>
              <a:gd name="connsiteY104" fmla="*/ 4793340 h 9505057"/>
              <a:gd name="connsiteX105" fmla="*/ 3854199 w 6408712"/>
              <a:gd name="connsiteY105" fmla="*/ 4891378 h 9505057"/>
              <a:gd name="connsiteX106" fmla="*/ 3901625 w 6408712"/>
              <a:gd name="connsiteY106" fmla="*/ 4963466 h 9505057"/>
              <a:gd name="connsiteX107" fmla="*/ 3974042 w 6408712"/>
              <a:gd name="connsiteY107" fmla="*/ 5011526 h 9505057"/>
              <a:gd name="connsiteX108" fmla="*/ 4119522 w 6408712"/>
              <a:gd name="connsiteY108" fmla="*/ 5011526 h 9505057"/>
              <a:gd name="connsiteX109" fmla="*/ 4334853 w 6408712"/>
              <a:gd name="connsiteY109" fmla="*/ 4986535 h 9505057"/>
              <a:gd name="connsiteX110" fmla="*/ 4648239 w 6408712"/>
              <a:gd name="connsiteY110" fmla="*/ 4938477 h 9505057"/>
              <a:gd name="connsiteX111" fmla="*/ 4960985 w 6408712"/>
              <a:gd name="connsiteY111" fmla="*/ 4843321 h 9505057"/>
              <a:gd name="connsiteX112" fmla="*/ 5299365 w 6408712"/>
              <a:gd name="connsiteY112" fmla="*/ 4698184 h 9505057"/>
              <a:gd name="connsiteX113" fmla="*/ 5612109 w 6408712"/>
              <a:gd name="connsiteY113" fmla="*/ 4530942 h 9505057"/>
              <a:gd name="connsiteX114" fmla="*/ 5757588 w 6408712"/>
              <a:gd name="connsiteY114" fmla="*/ 4432902 h 9505057"/>
              <a:gd name="connsiteX115" fmla="*/ 5877431 w 6408712"/>
              <a:gd name="connsiteY115" fmla="*/ 4312756 h 9505057"/>
              <a:gd name="connsiteX116" fmla="*/ 5975483 w 6408712"/>
              <a:gd name="connsiteY116" fmla="*/ 4214718 h 9505057"/>
              <a:gd name="connsiteX117" fmla="*/ 6045339 w 6408712"/>
              <a:gd name="connsiteY117" fmla="*/ 4072465 h 9505057"/>
              <a:gd name="connsiteX118" fmla="*/ 6045339 w 6408712"/>
              <a:gd name="connsiteY118" fmla="*/ 4167622 h 9505057"/>
              <a:gd name="connsiteX119" fmla="*/ 5997915 w 6408712"/>
              <a:gd name="connsiteY119" fmla="*/ 4264698 h 9505057"/>
              <a:gd name="connsiteX120" fmla="*/ 5925496 w 6408712"/>
              <a:gd name="connsiteY120" fmla="*/ 4384844 h 9505057"/>
              <a:gd name="connsiteX121" fmla="*/ 5830005 w 6408712"/>
              <a:gd name="connsiteY121" fmla="*/ 4504989 h 9505057"/>
              <a:gd name="connsiteX122" fmla="*/ 5659535 w 6408712"/>
              <a:gd name="connsiteY122" fmla="*/ 4651087 h 9505057"/>
              <a:gd name="connsiteX123" fmla="*/ 5419208 w 6408712"/>
              <a:gd name="connsiteY123" fmla="*/ 4818332 h 9505057"/>
              <a:gd name="connsiteX124" fmla="*/ 5106462 w 6408712"/>
              <a:gd name="connsiteY124" fmla="*/ 4963466 h 9505057"/>
              <a:gd name="connsiteX125" fmla="*/ 5153886 w 6408712"/>
              <a:gd name="connsiteY125" fmla="*/ 4986535 h 9505057"/>
              <a:gd name="connsiteX126" fmla="*/ 5276933 w 6408712"/>
              <a:gd name="connsiteY126" fmla="*/ 5106680 h 9505057"/>
              <a:gd name="connsiteX127" fmla="*/ 5346789 w 6408712"/>
              <a:gd name="connsiteY127" fmla="*/ 5203759 h 9505057"/>
              <a:gd name="connsiteX128" fmla="*/ 5419208 w 6408712"/>
              <a:gd name="connsiteY128" fmla="*/ 5323905 h 9505057"/>
              <a:gd name="connsiteX129" fmla="*/ 5492266 w 6408712"/>
              <a:gd name="connsiteY129" fmla="*/ 5470003 h 9505057"/>
              <a:gd name="connsiteX130" fmla="*/ 5564685 w 6408712"/>
              <a:gd name="connsiteY130" fmla="*/ 5662236 h 9505057"/>
              <a:gd name="connsiteX131" fmla="*/ 5492266 w 6408712"/>
              <a:gd name="connsiteY131" fmla="*/ 5542088 h 9505057"/>
              <a:gd name="connsiteX132" fmla="*/ 5419208 w 6408712"/>
              <a:gd name="connsiteY132" fmla="*/ 5444050 h 9505057"/>
              <a:gd name="connsiteX133" fmla="*/ 5324359 w 6408712"/>
              <a:gd name="connsiteY133" fmla="*/ 5323905 h 9505057"/>
              <a:gd name="connsiteX134" fmla="*/ 5203875 w 6408712"/>
              <a:gd name="connsiteY134" fmla="*/ 5203759 h 9505057"/>
              <a:gd name="connsiteX135" fmla="*/ 5059039 w 6408712"/>
              <a:gd name="connsiteY135" fmla="*/ 5106680 h 9505057"/>
              <a:gd name="connsiteX136" fmla="*/ 4913559 w 6408712"/>
              <a:gd name="connsiteY136" fmla="*/ 5036515 h 9505057"/>
              <a:gd name="connsiteX137" fmla="*/ 4818712 w 6408712"/>
              <a:gd name="connsiteY137" fmla="*/ 5036515 h 9505057"/>
              <a:gd name="connsiteX138" fmla="*/ 4720659 w 6408712"/>
              <a:gd name="connsiteY138" fmla="*/ 5036515 h 9505057"/>
              <a:gd name="connsiteX139" fmla="*/ 4432906 w 6408712"/>
              <a:gd name="connsiteY139" fmla="*/ 5131672 h 9505057"/>
              <a:gd name="connsiteX140" fmla="*/ 4333202 w 6408712"/>
              <a:gd name="connsiteY140" fmla="*/ 5186649 h 9505057"/>
              <a:gd name="connsiteX141" fmla="*/ 4182186 w 6408712"/>
              <a:gd name="connsiteY141" fmla="*/ 5226330 h 9505057"/>
              <a:gd name="connsiteX142" fmla="*/ 3788758 w 6408712"/>
              <a:gd name="connsiteY142" fmla="*/ 8002855 h 9505057"/>
              <a:gd name="connsiteX143" fmla="*/ 4816729 w 6408712"/>
              <a:gd name="connsiteY143" fmla="*/ 9505057 h 9505057"/>
              <a:gd name="connsiteX144" fmla="*/ 1440873 w 6408712"/>
              <a:gd name="connsiteY144" fmla="*/ 9505057 h 9505057"/>
              <a:gd name="connsiteX145" fmla="*/ 2443977 w 6408712"/>
              <a:gd name="connsiteY145" fmla="*/ 7990971 h 9505057"/>
              <a:gd name="connsiteX146" fmla="*/ 2303268 w 6408712"/>
              <a:gd name="connsiteY146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82096 w 6408712"/>
              <a:gd name="connsiteY46" fmla="*/ 2890230 h 9505057"/>
              <a:gd name="connsiteX47" fmla="*/ 2431466 w 6408712"/>
              <a:gd name="connsiteY47" fmla="*/ 2481733 h 9505057"/>
              <a:gd name="connsiteX48" fmla="*/ 2336616 w 6408712"/>
              <a:gd name="connsiteY48" fmla="*/ 1517683 h 9505057"/>
              <a:gd name="connsiteX49" fmla="*/ 2289193 w 6408712"/>
              <a:gd name="connsiteY49" fmla="*/ 603614 h 9505057"/>
              <a:gd name="connsiteX50" fmla="*/ 2289193 w 6408712"/>
              <a:gd name="connsiteY50" fmla="*/ 240291 h 9505057"/>
              <a:gd name="connsiteX51" fmla="*/ 2311623 w 6408712"/>
              <a:gd name="connsiteY51" fmla="*/ 0 h 9505057"/>
              <a:gd name="connsiteX52" fmla="*/ 2456459 w 6408712"/>
              <a:gd name="connsiteY52" fmla="*/ 1397538 h 9505057"/>
              <a:gd name="connsiteX53" fmla="*/ 2601939 w 6408712"/>
              <a:gd name="connsiteY53" fmla="*/ 2481733 h 9505057"/>
              <a:gd name="connsiteX54" fmla="*/ 2674997 w 6408712"/>
              <a:gd name="connsiteY54" fmla="*/ 2915221 h 9505057"/>
              <a:gd name="connsiteX55" fmla="*/ 2722422 w 6408712"/>
              <a:gd name="connsiteY55" fmla="*/ 3228561 h 9505057"/>
              <a:gd name="connsiteX56" fmla="*/ 2987742 w 6408712"/>
              <a:gd name="connsiteY56" fmla="*/ 4287767 h 9505057"/>
              <a:gd name="connsiteX57" fmla="*/ 3082592 w 6408712"/>
              <a:gd name="connsiteY57" fmla="*/ 4745283 h 9505057"/>
              <a:gd name="connsiteX58" fmla="*/ 3250499 w 6408712"/>
              <a:gd name="connsiteY58" fmla="*/ 5226826 h 9505057"/>
              <a:gd name="connsiteX59" fmla="*/ 3395976 w 6408712"/>
              <a:gd name="connsiteY59" fmla="*/ 5058623 h 9505057"/>
              <a:gd name="connsiteX60" fmla="*/ 3515819 w 6408712"/>
              <a:gd name="connsiteY60" fmla="*/ 4771233 h 9505057"/>
              <a:gd name="connsiteX61" fmla="*/ 3588879 w 6408712"/>
              <a:gd name="connsiteY61" fmla="*/ 4600146 h 9505057"/>
              <a:gd name="connsiteX62" fmla="*/ 3661299 w 6408712"/>
              <a:gd name="connsiteY62" fmla="*/ 4432902 h 9505057"/>
              <a:gd name="connsiteX63" fmla="*/ 3854199 w 6408712"/>
              <a:gd name="connsiteY63" fmla="*/ 4119562 h 9505057"/>
              <a:gd name="connsiteX64" fmla="*/ 4047102 w 6408712"/>
              <a:gd name="connsiteY64" fmla="*/ 3806222 h 9505057"/>
              <a:gd name="connsiteX65" fmla="*/ 4240005 w 6408712"/>
              <a:gd name="connsiteY65" fmla="*/ 3468852 h 9505057"/>
              <a:gd name="connsiteX66" fmla="*/ 4312422 w 6408712"/>
              <a:gd name="connsiteY66" fmla="*/ 3275657 h 9505057"/>
              <a:gd name="connsiteX67" fmla="*/ 4359848 w 6408712"/>
              <a:gd name="connsiteY67" fmla="*/ 3082463 h 9505057"/>
              <a:gd name="connsiteX68" fmla="*/ 4407272 w 6408712"/>
              <a:gd name="connsiteY68" fmla="*/ 2890230 h 9505057"/>
              <a:gd name="connsiteX69" fmla="*/ 4407272 w 6408712"/>
              <a:gd name="connsiteY69" fmla="*/ 2697035 h 9505057"/>
              <a:gd name="connsiteX70" fmla="*/ 4385483 w 6408712"/>
              <a:gd name="connsiteY70" fmla="*/ 2456744 h 9505057"/>
              <a:gd name="connsiteX71" fmla="*/ 4334853 w 6408712"/>
              <a:gd name="connsiteY71" fmla="*/ 2241442 h 9505057"/>
              <a:gd name="connsiteX72" fmla="*/ 4240005 w 6408712"/>
              <a:gd name="connsiteY72" fmla="*/ 1976160 h 9505057"/>
              <a:gd name="connsiteX73" fmla="*/ 4119522 w 6408712"/>
              <a:gd name="connsiteY73" fmla="*/ 1710878 h 9505057"/>
              <a:gd name="connsiteX74" fmla="*/ 4192579 w 6408712"/>
              <a:gd name="connsiteY74" fmla="*/ 1807957 h 9505057"/>
              <a:gd name="connsiteX75" fmla="*/ 4287429 w 6408712"/>
              <a:gd name="connsiteY75" fmla="*/ 1928102 h 9505057"/>
              <a:gd name="connsiteX76" fmla="*/ 4359848 w 6408712"/>
              <a:gd name="connsiteY76" fmla="*/ 2071316 h 9505057"/>
              <a:gd name="connsiteX77" fmla="*/ 4432906 w 6408712"/>
              <a:gd name="connsiteY77" fmla="*/ 2263550 h 9505057"/>
              <a:gd name="connsiteX78" fmla="*/ 4480332 w 6408712"/>
              <a:gd name="connsiteY78" fmla="*/ 2503841 h 9505057"/>
              <a:gd name="connsiteX79" fmla="*/ 4505325 w 6408712"/>
              <a:gd name="connsiteY79" fmla="*/ 2795075 h 9505057"/>
              <a:gd name="connsiteX80" fmla="*/ 4480332 w 6408712"/>
              <a:gd name="connsiteY80" fmla="*/ 2962317 h 9505057"/>
              <a:gd name="connsiteX81" fmla="*/ 4455336 w 6408712"/>
              <a:gd name="connsiteY81" fmla="*/ 3133404 h 9505057"/>
              <a:gd name="connsiteX82" fmla="*/ 4648239 w 6408712"/>
              <a:gd name="connsiteY82" fmla="*/ 2987309 h 9505057"/>
              <a:gd name="connsiteX83" fmla="*/ 4866136 w 6408712"/>
              <a:gd name="connsiteY83" fmla="*/ 2842172 h 9505057"/>
              <a:gd name="connsiteX84" fmla="*/ 5131456 w 6408712"/>
              <a:gd name="connsiteY84" fmla="*/ 2697035 h 9505057"/>
              <a:gd name="connsiteX85" fmla="*/ 5444202 w 6408712"/>
              <a:gd name="connsiteY85" fmla="*/ 2529793 h 9505057"/>
              <a:gd name="connsiteX86" fmla="*/ 5782582 w 6408712"/>
              <a:gd name="connsiteY86" fmla="*/ 2409645 h 9505057"/>
              <a:gd name="connsiteX87" fmla="*/ 5925496 w 6408712"/>
              <a:gd name="connsiteY87" fmla="*/ 2383695 h 9505057"/>
              <a:gd name="connsiteX88" fmla="*/ 6095968 w 6408712"/>
              <a:gd name="connsiteY88" fmla="*/ 2361588 h 9505057"/>
              <a:gd name="connsiteX89" fmla="*/ 6263235 w 6408712"/>
              <a:gd name="connsiteY89" fmla="*/ 2336599 h 9505057"/>
              <a:gd name="connsiteX90" fmla="*/ 6408712 w 6408712"/>
              <a:gd name="connsiteY90" fmla="*/ 2361588 h 9505057"/>
              <a:gd name="connsiteX91" fmla="*/ 6190816 w 6408712"/>
              <a:gd name="connsiteY91" fmla="*/ 2409645 h 9505057"/>
              <a:gd name="connsiteX92" fmla="*/ 5950489 w 6408712"/>
              <a:gd name="connsiteY92" fmla="*/ 2456744 h 9505057"/>
              <a:gd name="connsiteX93" fmla="*/ 5659535 w 6408712"/>
              <a:gd name="connsiteY93" fmla="*/ 2554782 h 9505057"/>
              <a:gd name="connsiteX94" fmla="*/ 5324359 w 6408712"/>
              <a:gd name="connsiteY94" fmla="*/ 2697035 h 9505057"/>
              <a:gd name="connsiteX95" fmla="*/ 5153886 w 6408712"/>
              <a:gd name="connsiteY95" fmla="*/ 2795075 h 9505057"/>
              <a:gd name="connsiteX96" fmla="*/ 4985979 w 6408712"/>
              <a:gd name="connsiteY96" fmla="*/ 2915221 h 9505057"/>
              <a:gd name="connsiteX97" fmla="*/ 4818712 w 6408712"/>
              <a:gd name="connsiteY97" fmla="*/ 3035366 h 9505057"/>
              <a:gd name="connsiteX98" fmla="*/ 4673233 w 6408712"/>
              <a:gd name="connsiteY98" fmla="*/ 3180503 h 9505057"/>
              <a:gd name="connsiteX99" fmla="*/ 4527756 w 6408712"/>
              <a:gd name="connsiteY99" fmla="*/ 3348706 h 9505057"/>
              <a:gd name="connsiteX100" fmla="*/ 4385483 w 6408712"/>
              <a:gd name="connsiteY100" fmla="*/ 3540939 h 9505057"/>
              <a:gd name="connsiteX101" fmla="*/ 4141952 w 6408712"/>
              <a:gd name="connsiteY101" fmla="*/ 3926367 h 9505057"/>
              <a:gd name="connsiteX102" fmla="*/ 3999679 w 6408712"/>
              <a:gd name="connsiteY102" fmla="*/ 4214718 h 9505057"/>
              <a:gd name="connsiteX103" fmla="*/ 3901625 w 6408712"/>
              <a:gd name="connsiteY103" fmla="*/ 4480001 h 9505057"/>
              <a:gd name="connsiteX104" fmla="*/ 3829206 w 6408712"/>
              <a:gd name="connsiteY104" fmla="*/ 4793340 h 9505057"/>
              <a:gd name="connsiteX105" fmla="*/ 3854199 w 6408712"/>
              <a:gd name="connsiteY105" fmla="*/ 4891378 h 9505057"/>
              <a:gd name="connsiteX106" fmla="*/ 3901625 w 6408712"/>
              <a:gd name="connsiteY106" fmla="*/ 4963466 h 9505057"/>
              <a:gd name="connsiteX107" fmla="*/ 3974042 w 6408712"/>
              <a:gd name="connsiteY107" fmla="*/ 5011526 h 9505057"/>
              <a:gd name="connsiteX108" fmla="*/ 4119522 w 6408712"/>
              <a:gd name="connsiteY108" fmla="*/ 5011526 h 9505057"/>
              <a:gd name="connsiteX109" fmla="*/ 4334853 w 6408712"/>
              <a:gd name="connsiteY109" fmla="*/ 4986535 h 9505057"/>
              <a:gd name="connsiteX110" fmla="*/ 4648239 w 6408712"/>
              <a:gd name="connsiteY110" fmla="*/ 4938477 h 9505057"/>
              <a:gd name="connsiteX111" fmla="*/ 4960985 w 6408712"/>
              <a:gd name="connsiteY111" fmla="*/ 4843321 h 9505057"/>
              <a:gd name="connsiteX112" fmla="*/ 5299365 w 6408712"/>
              <a:gd name="connsiteY112" fmla="*/ 4698184 h 9505057"/>
              <a:gd name="connsiteX113" fmla="*/ 5612109 w 6408712"/>
              <a:gd name="connsiteY113" fmla="*/ 4530942 h 9505057"/>
              <a:gd name="connsiteX114" fmla="*/ 5757588 w 6408712"/>
              <a:gd name="connsiteY114" fmla="*/ 4432902 h 9505057"/>
              <a:gd name="connsiteX115" fmla="*/ 5877431 w 6408712"/>
              <a:gd name="connsiteY115" fmla="*/ 4312756 h 9505057"/>
              <a:gd name="connsiteX116" fmla="*/ 5975483 w 6408712"/>
              <a:gd name="connsiteY116" fmla="*/ 4214718 h 9505057"/>
              <a:gd name="connsiteX117" fmla="*/ 6045339 w 6408712"/>
              <a:gd name="connsiteY117" fmla="*/ 4072465 h 9505057"/>
              <a:gd name="connsiteX118" fmla="*/ 6045339 w 6408712"/>
              <a:gd name="connsiteY118" fmla="*/ 4167622 h 9505057"/>
              <a:gd name="connsiteX119" fmla="*/ 5997915 w 6408712"/>
              <a:gd name="connsiteY119" fmla="*/ 4264698 h 9505057"/>
              <a:gd name="connsiteX120" fmla="*/ 5925496 w 6408712"/>
              <a:gd name="connsiteY120" fmla="*/ 4384844 h 9505057"/>
              <a:gd name="connsiteX121" fmla="*/ 5830005 w 6408712"/>
              <a:gd name="connsiteY121" fmla="*/ 4504989 h 9505057"/>
              <a:gd name="connsiteX122" fmla="*/ 5659535 w 6408712"/>
              <a:gd name="connsiteY122" fmla="*/ 4651087 h 9505057"/>
              <a:gd name="connsiteX123" fmla="*/ 5419208 w 6408712"/>
              <a:gd name="connsiteY123" fmla="*/ 4818332 h 9505057"/>
              <a:gd name="connsiteX124" fmla="*/ 5106462 w 6408712"/>
              <a:gd name="connsiteY124" fmla="*/ 4963466 h 9505057"/>
              <a:gd name="connsiteX125" fmla="*/ 5153886 w 6408712"/>
              <a:gd name="connsiteY125" fmla="*/ 4986535 h 9505057"/>
              <a:gd name="connsiteX126" fmla="*/ 5276933 w 6408712"/>
              <a:gd name="connsiteY126" fmla="*/ 5106680 h 9505057"/>
              <a:gd name="connsiteX127" fmla="*/ 5346789 w 6408712"/>
              <a:gd name="connsiteY127" fmla="*/ 5203759 h 9505057"/>
              <a:gd name="connsiteX128" fmla="*/ 5419208 w 6408712"/>
              <a:gd name="connsiteY128" fmla="*/ 5323905 h 9505057"/>
              <a:gd name="connsiteX129" fmla="*/ 5492266 w 6408712"/>
              <a:gd name="connsiteY129" fmla="*/ 5470003 h 9505057"/>
              <a:gd name="connsiteX130" fmla="*/ 5564685 w 6408712"/>
              <a:gd name="connsiteY130" fmla="*/ 5662236 h 9505057"/>
              <a:gd name="connsiteX131" fmla="*/ 5492266 w 6408712"/>
              <a:gd name="connsiteY131" fmla="*/ 5542088 h 9505057"/>
              <a:gd name="connsiteX132" fmla="*/ 5419208 w 6408712"/>
              <a:gd name="connsiteY132" fmla="*/ 5444050 h 9505057"/>
              <a:gd name="connsiteX133" fmla="*/ 5324359 w 6408712"/>
              <a:gd name="connsiteY133" fmla="*/ 5323905 h 9505057"/>
              <a:gd name="connsiteX134" fmla="*/ 5203875 w 6408712"/>
              <a:gd name="connsiteY134" fmla="*/ 5203759 h 9505057"/>
              <a:gd name="connsiteX135" fmla="*/ 5059039 w 6408712"/>
              <a:gd name="connsiteY135" fmla="*/ 5106680 h 9505057"/>
              <a:gd name="connsiteX136" fmla="*/ 4913559 w 6408712"/>
              <a:gd name="connsiteY136" fmla="*/ 5036515 h 9505057"/>
              <a:gd name="connsiteX137" fmla="*/ 4818712 w 6408712"/>
              <a:gd name="connsiteY137" fmla="*/ 5036515 h 9505057"/>
              <a:gd name="connsiteX138" fmla="*/ 4720659 w 6408712"/>
              <a:gd name="connsiteY138" fmla="*/ 5036515 h 9505057"/>
              <a:gd name="connsiteX139" fmla="*/ 4432906 w 6408712"/>
              <a:gd name="connsiteY139" fmla="*/ 5131672 h 9505057"/>
              <a:gd name="connsiteX140" fmla="*/ 4333202 w 6408712"/>
              <a:gd name="connsiteY140" fmla="*/ 5186649 h 9505057"/>
              <a:gd name="connsiteX141" fmla="*/ 4182186 w 6408712"/>
              <a:gd name="connsiteY141" fmla="*/ 5226330 h 9505057"/>
              <a:gd name="connsiteX142" fmla="*/ 3788758 w 6408712"/>
              <a:gd name="connsiteY142" fmla="*/ 8002855 h 9505057"/>
              <a:gd name="connsiteX143" fmla="*/ 4816729 w 6408712"/>
              <a:gd name="connsiteY143" fmla="*/ 9505057 h 9505057"/>
              <a:gd name="connsiteX144" fmla="*/ 1440873 w 6408712"/>
              <a:gd name="connsiteY144" fmla="*/ 9505057 h 9505057"/>
              <a:gd name="connsiteX145" fmla="*/ 2443977 w 6408712"/>
              <a:gd name="connsiteY145" fmla="*/ 7990971 h 9505057"/>
              <a:gd name="connsiteX146" fmla="*/ 2303268 w 6408712"/>
              <a:gd name="connsiteY146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82096 w 6408712"/>
              <a:gd name="connsiteY46" fmla="*/ 2890230 h 9505057"/>
              <a:gd name="connsiteX47" fmla="*/ 2431466 w 6408712"/>
              <a:gd name="connsiteY47" fmla="*/ 2481733 h 9505057"/>
              <a:gd name="connsiteX48" fmla="*/ 2336616 w 6408712"/>
              <a:gd name="connsiteY48" fmla="*/ 1517683 h 9505057"/>
              <a:gd name="connsiteX49" fmla="*/ 2289193 w 6408712"/>
              <a:gd name="connsiteY49" fmla="*/ 603614 h 9505057"/>
              <a:gd name="connsiteX50" fmla="*/ 2289193 w 6408712"/>
              <a:gd name="connsiteY50" fmla="*/ 240291 h 9505057"/>
              <a:gd name="connsiteX51" fmla="*/ 2311623 w 6408712"/>
              <a:gd name="connsiteY51" fmla="*/ 0 h 9505057"/>
              <a:gd name="connsiteX52" fmla="*/ 2456459 w 6408712"/>
              <a:gd name="connsiteY52" fmla="*/ 1397538 h 9505057"/>
              <a:gd name="connsiteX53" fmla="*/ 2601939 w 6408712"/>
              <a:gd name="connsiteY53" fmla="*/ 2481733 h 9505057"/>
              <a:gd name="connsiteX54" fmla="*/ 2674997 w 6408712"/>
              <a:gd name="connsiteY54" fmla="*/ 2915221 h 9505057"/>
              <a:gd name="connsiteX55" fmla="*/ 2722422 w 6408712"/>
              <a:gd name="connsiteY55" fmla="*/ 3228561 h 9505057"/>
              <a:gd name="connsiteX56" fmla="*/ 2987742 w 6408712"/>
              <a:gd name="connsiteY56" fmla="*/ 4287767 h 9505057"/>
              <a:gd name="connsiteX57" fmla="*/ 3082592 w 6408712"/>
              <a:gd name="connsiteY57" fmla="*/ 4745283 h 9505057"/>
              <a:gd name="connsiteX58" fmla="*/ 3250499 w 6408712"/>
              <a:gd name="connsiteY58" fmla="*/ 5226826 h 9505057"/>
              <a:gd name="connsiteX59" fmla="*/ 3395976 w 6408712"/>
              <a:gd name="connsiteY59" fmla="*/ 5058623 h 9505057"/>
              <a:gd name="connsiteX60" fmla="*/ 3515819 w 6408712"/>
              <a:gd name="connsiteY60" fmla="*/ 4771233 h 9505057"/>
              <a:gd name="connsiteX61" fmla="*/ 3588879 w 6408712"/>
              <a:gd name="connsiteY61" fmla="*/ 4600146 h 9505057"/>
              <a:gd name="connsiteX62" fmla="*/ 3661299 w 6408712"/>
              <a:gd name="connsiteY62" fmla="*/ 4432902 h 9505057"/>
              <a:gd name="connsiteX63" fmla="*/ 3854199 w 6408712"/>
              <a:gd name="connsiteY63" fmla="*/ 4119562 h 9505057"/>
              <a:gd name="connsiteX64" fmla="*/ 4047102 w 6408712"/>
              <a:gd name="connsiteY64" fmla="*/ 3806222 h 9505057"/>
              <a:gd name="connsiteX65" fmla="*/ 4240005 w 6408712"/>
              <a:gd name="connsiteY65" fmla="*/ 3468852 h 9505057"/>
              <a:gd name="connsiteX66" fmla="*/ 4312422 w 6408712"/>
              <a:gd name="connsiteY66" fmla="*/ 3275657 h 9505057"/>
              <a:gd name="connsiteX67" fmla="*/ 4359848 w 6408712"/>
              <a:gd name="connsiteY67" fmla="*/ 3082463 h 9505057"/>
              <a:gd name="connsiteX68" fmla="*/ 4407272 w 6408712"/>
              <a:gd name="connsiteY68" fmla="*/ 2890230 h 9505057"/>
              <a:gd name="connsiteX69" fmla="*/ 4407272 w 6408712"/>
              <a:gd name="connsiteY69" fmla="*/ 2697035 h 9505057"/>
              <a:gd name="connsiteX70" fmla="*/ 4385483 w 6408712"/>
              <a:gd name="connsiteY70" fmla="*/ 2456744 h 9505057"/>
              <a:gd name="connsiteX71" fmla="*/ 4334853 w 6408712"/>
              <a:gd name="connsiteY71" fmla="*/ 2241442 h 9505057"/>
              <a:gd name="connsiteX72" fmla="*/ 4240005 w 6408712"/>
              <a:gd name="connsiteY72" fmla="*/ 1976160 h 9505057"/>
              <a:gd name="connsiteX73" fmla="*/ 4119522 w 6408712"/>
              <a:gd name="connsiteY73" fmla="*/ 1710878 h 9505057"/>
              <a:gd name="connsiteX74" fmla="*/ 4192579 w 6408712"/>
              <a:gd name="connsiteY74" fmla="*/ 1807957 h 9505057"/>
              <a:gd name="connsiteX75" fmla="*/ 4287429 w 6408712"/>
              <a:gd name="connsiteY75" fmla="*/ 1928102 h 9505057"/>
              <a:gd name="connsiteX76" fmla="*/ 4359848 w 6408712"/>
              <a:gd name="connsiteY76" fmla="*/ 2071316 h 9505057"/>
              <a:gd name="connsiteX77" fmla="*/ 4432906 w 6408712"/>
              <a:gd name="connsiteY77" fmla="*/ 2263550 h 9505057"/>
              <a:gd name="connsiteX78" fmla="*/ 4480332 w 6408712"/>
              <a:gd name="connsiteY78" fmla="*/ 2503841 h 9505057"/>
              <a:gd name="connsiteX79" fmla="*/ 4505325 w 6408712"/>
              <a:gd name="connsiteY79" fmla="*/ 2795075 h 9505057"/>
              <a:gd name="connsiteX80" fmla="*/ 4480332 w 6408712"/>
              <a:gd name="connsiteY80" fmla="*/ 2962317 h 9505057"/>
              <a:gd name="connsiteX81" fmla="*/ 4455336 w 6408712"/>
              <a:gd name="connsiteY81" fmla="*/ 3133404 h 9505057"/>
              <a:gd name="connsiteX82" fmla="*/ 4648239 w 6408712"/>
              <a:gd name="connsiteY82" fmla="*/ 2987309 h 9505057"/>
              <a:gd name="connsiteX83" fmla="*/ 4866136 w 6408712"/>
              <a:gd name="connsiteY83" fmla="*/ 2842172 h 9505057"/>
              <a:gd name="connsiteX84" fmla="*/ 5131456 w 6408712"/>
              <a:gd name="connsiteY84" fmla="*/ 2697035 h 9505057"/>
              <a:gd name="connsiteX85" fmla="*/ 5444202 w 6408712"/>
              <a:gd name="connsiteY85" fmla="*/ 2529793 h 9505057"/>
              <a:gd name="connsiteX86" fmla="*/ 5782582 w 6408712"/>
              <a:gd name="connsiteY86" fmla="*/ 2409645 h 9505057"/>
              <a:gd name="connsiteX87" fmla="*/ 5925496 w 6408712"/>
              <a:gd name="connsiteY87" fmla="*/ 2383695 h 9505057"/>
              <a:gd name="connsiteX88" fmla="*/ 6095968 w 6408712"/>
              <a:gd name="connsiteY88" fmla="*/ 2361588 h 9505057"/>
              <a:gd name="connsiteX89" fmla="*/ 6263235 w 6408712"/>
              <a:gd name="connsiteY89" fmla="*/ 2336599 h 9505057"/>
              <a:gd name="connsiteX90" fmla="*/ 6408712 w 6408712"/>
              <a:gd name="connsiteY90" fmla="*/ 2361588 h 9505057"/>
              <a:gd name="connsiteX91" fmla="*/ 6190816 w 6408712"/>
              <a:gd name="connsiteY91" fmla="*/ 2409645 h 9505057"/>
              <a:gd name="connsiteX92" fmla="*/ 5950489 w 6408712"/>
              <a:gd name="connsiteY92" fmla="*/ 2456744 h 9505057"/>
              <a:gd name="connsiteX93" fmla="*/ 5659535 w 6408712"/>
              <a:gd name="connsiteY93" fmla="*/ 2554782 h 9505057"/>
              <a:gd name="connsiteX94" fmla="*/ 5324359 w 6408712"/>
              <a:gd name="connsiteY94" fmla="*/ 2697035 h 9505057"/>
              <a:gd name="connsiteX95" fmla="*/ 5153886 w 6408712"/>
              <a:gd name="connsiteY95" fmla="*/ 2795075 h 9505057"/>
              <a:gd name="connsiteX96" fmla="*/ 4985979 w 6408712"/>
              <a:gd name="connsiteY96" fmla="*/ 2915221 h 9505057"/>
              <a:gd name="connsiteX97" fmla="*/ 4818712 w 6408712"/>
              <a:gd name="connsiteY97" fmla="*/ 3035366 h 9505057"/>
              <a:gd name="connsiteX98" fmla="*/ 4673233 w 6408712"/>
              <a:gd name="connsiteY98" fmla="*/ 3180503 h 9505057"/>
              <a:gd name="connsiteX99" fmla="*/ 4527756 w 6408712"/>
              <a:gd name="connsiteY99" fmla="*/ 3348706 h 9505057"/>
              <a:gd name="connsiteX100" fmla="*/ 4385483 w 6408712"/>
              <a:gd name="connsiteY100" fmla="*/ 3540939 h 9505057"/>
              <a:gd name="connsiteX101" fmla="*/ 4141952 w 6408712"/>
              <a:gd name="connsiteY101" fmla="*/ 3926367 h 9505057"/>
              <a:gd name="connsiteX102" fmla="*/ 3999679 w 6408712"/>
              <a:gd name="connsiteY102" fmla="*/ 4214718 h 9505057"/>
              <a:gd name="connsiteX103" fmla="*/ 3901625 w 6408712"/>
              <a:gd name="connsiteY103" fmla="*/ 4480001 h 9505057"/>
              <a:gd name="connsiteX104" fmla="*/ 3829206 w 6408712"/>
              <a:gd name="connsiteY104" fmla="*/ 4793340 h 9505057"/>
              <a:gd name="connsiteX105" fmla="*/ 3854199 w 6408712"/>
              <a:gd name="connsiteY105" fmla="*/ 4891378 h 9505057"/>
              <a:gd name="connsiteX106" fmla="*/ 3901625 w 6408712"/>
              <a:gd name="connsiteY106" fmla="*/ 4963466 h 9505057"/>
              <a:gd name="connsiteX107" fmla="*/ 3974042 w 6408712"/>
              <a:gd name="connsiteY107" fmla="*/ 5011526 h 9505057"/>
              <a:gd name="connsiteX108" fmla="*/ 4119522 w 6408712"/>
              <a:gd name="connsiteY108" fmla="*/ 5011526 h 9505057"/>
              <a:gd name="connsiteX109" fmla="*/ 4334853 w 6408712"/>
              <a:gd name="connsiteY109" fmla="*/ 4986535 h 9505057"/>
              <a:gd name="connsiteX110" fmla="*/ 4648239 w 6408712"/>
              <a:gd name="connsiteY110" fmla="*/ 4938477 h 9505057"/>
              <a:gd name="connsiteX111" fmla="*/ 4960985 w 6408712"/>
              <a:gd name="connsiteY111" fmla="*/ 4843321 h 9505057"/>
              <a:gd name="connsiteX112" fmla="*/ 5299365 w 6408712"/>
              <a:gd name="connsiteY112" fmla="*/ 4698184 h 9505057"/>
              <a:gd name="connsiteX113" fmla="*/ 5612109 w 6408712"/>
              <a:gd name="connsiteY113" fmla="*/ 4530942 h 9505057"/>
              <a:gd name="connsiteX114" fmla="*/ 5757588 w 6408712"/>
              <a:gd name="connsiteY114" fmla="*/ 4432902 h 9505057"/>
              <a:gd name="connsiteX115" fmla="*/ 5877431 w 6408712"/>
              <a:gd name="connsiteY115" fmla="*/ 4312756 h 9505057"/>
              <a:gd name="connsiteX116" fmla="*/ 5975483 w 6408712"/>
              <a:gd name="connsiteY116" fmla="*/ 4214718 h 9505057"/>
              <a:gd name="connsiteX117" fmla="*/ 6045339 w 6408712"/>
              <a:gd name="connsiteY117" fmla="*/ 4072465 h 9505057"/>
              <a:gd name="connsiteX118" fmla="*/ 6045339 w 6408712"/>
              <a:gd name="connsiteY118" fmla="*/ 4167622 h 9505057"/>
              <a:gd name="connsiteX119" fmla="*/ 5997915 w 6408712"/>
              <a:gd name="connsiteY119" fmla="*/ 4264698 h 9505057"/>
              <a:gd name="connsiteX120" fmla="*/ 5925496 w 6408712"/>
              <a:gd name="connsiteY120" fmla="*/ 4384844 h 9505057"/>
              <a:gd name="connsiteX121" fmla="*/ 5830005 w 6408712"/>
              <a:gd name="connsiteY121" fmla="*/ 4504989 h 9505057"/>
              <a:gd name="connsiteX122" fmla="*/ 5659535 w 6408712"/>
              <a:gd name="connsiteY122" fmla="*/ 4651087 h 9505057"/>
              <a:gd name="connsiteX123" fmla="*/ 5419208 w 6408712"/>
              <a:gd name="connsiteY123" fmla="*/ 4818332 h 9505057"/>
              <a:gd name="connsiteX124" fmla="*/ 5106462 w 6408712"/>
              <a:gd name="connsiteY124" fmla="*/ 4963466 h 9505057"/>
              <a:gd name="connsiteX125" fmla="*/ 5153886 w 6408712"/>
              <a:gd name="connsiteY125" fmla="*/ 4986535 h 9505057"/>
              <a:gd name="connsiteX126" fmla="*/ 5276933 w 6408712"/>
              <a:gd name="connsiteY126" fmla="*/ 5106680 h 9505057"/>
              <a:gd name="connsiteX127" fmla="*/ 5346789 w 6408712"/>
              <a:gd name="connsiteY127" fmla="*/ 5203759 h 9505057"/>
              <a:gd name="connsiteX128" fmla="*/ 5419208 w 6408712"/>
              <a:gd name="connsiteY128" fmla="*/ 5323905 h 9505057"/>
              <a:gd name="connsiteX129" fmla="*/ 5492266 w 6408712"/>
              <a:gd name="connsiteY129" fmla="*/ 5470003 h 9505057"/>
              <a:gd name="connsiteX130" fmla="*/ 5564685 w 6408712"/>
              <a:gd name="connsiteY130" fmla="*/ 5662236 h 9505057"/>
              <a:gd name="connsiteX131" fmla="*/ 5492266 w 6408712"/>
              <a:gd name="connsiteY131" fmla="*/ 5542088 h 9505057"/>
              <a:gd name="connsiteX132" fmla="*/ 5419208 w 6408712"/>
              <a:gd name="connsiteY132" fmla="*/ 5444050 h 9505057"/>
              <a:gd name="connsiteX133" fmla="*/ 5324359 w 6408712"/>
              <a:gd name="connsiteY133" fmla="*/ 5323905 h 9505057"/>
              <a:gd name="connsiteX134" fmla="*/ 5203875 w 6408712"/>
              <a:gd name="connsiteY134" fmla="*/ 5203759 h 9505057"/>
              <a:gd name="connsiteX135" fmla="*/ 5059039 w 6408712"/>
              <a:gd name="connsiteY135" fmla="*/ 5106680 h 9505057"/>
              <a:gd name="connsiteX136" fmla="*/ 4913559 w 6408712"/>
              <a:gd name="connsiteY136" fmla="*/ 5036515 h 9505057"/>
              <a:gd name="connsiteX137" fmla="*/ 4818712 w 6408712"/>
              <a:gd name="connsiteY137" fmla="*/ 5036515 h 9505057"/>
              <a:gd name="connsiteX138" fmla="*/ 4720659 w 6408712"/>
              <a:gd name="connsiteY138" fmla="*/ 5036515 h 9505057"/>
              <a:gd name="connsiteX139" fmla="*/ 4432906 w 6408712"/>
              <a:gd name="connsiteY139" fmla="*/ 5131672 h 9505057"/>
              <a:gd name="connsiteX140" fmla="*/ 4333202 w 6408712"/>
              <a:gd name="connsiteY140" fmla="*/ 5186649 h 9505057"/>
              <a:gd name="connsiteX141" fmla="*/ 4182186 w 6408712"/>
              <a:gd name="connsiteY141" fmla="*/ 5226330 h 9505057"/>
              <a:gd name="connsiteX142" fmla="*/ 3788758 w 6408712"/>
              <a:gd name="connsiteY142" fmla="*/ 8002855 h 9505057"/>
              <a:gd name="connsiteX143" fmla="*/ 4816729 w 6408712"/>
              <a:gd name="connsiteY143" fmla="*/ 9505057 h 9505057"/>
              <a:gd name="connsiteX144" fmla="*/ 1440873 w 6408712"/>
              <a:gd name="connsiteY144" fmla="*/ 9505057 h 9505057"/>
              <a:gd name="connsiteX145" fmla="*/ 2443977 w 6408712"/>
              <a:gd name="connsiteY145" fmla="*/ 7990971 h 9505057"/>
              <a:gd name="connsiteX146" fmla="*/ 2303268 w 6408712"/>
              <a:gd name="connsiteY146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29206 w 6408712"/>
              <a:gd name="connsiteY103" fmla="*/ 4793340 h 9505057"/>
              <a:gd name="connsiteX104" fmla="*/ 3854199 w 6408712"/>
              <a:gd name="connsiteY104" fmla="*/ 4891378 h 9505057"/>
              <a:gd name="connsiteX105" fmla="*/ 3901625 w 6408712"/>
              <a:gd name="connsiteY105" fmla="*/ 4963466 h 9505057"/>
              <a:gd name="connsiteX106" fmla="*/ 3974042 w 6408712"/>
              <a:gd name="connsiteY106" fmla="*/ 5011526 h 9505057"/>
              <a:gd name="connsiteX107" fmla="*/ 4119522 w 6408712"/>
              <a:gd name="connsiteY107" fmla="*/ 5011526 h 9505057"/>
              <a:gd name="connsiteX108" fmla="*/ 4334853 w 6408712"/>
              <a:gd name="connsiteY108" fmla="*/ 4986535 h 9505057"/>
              <a:gd name="connsiteX109" fmla="*/ 4648239 w 6408712"/>
              <a:gd name="connsiteY109" fmla="*/ 4938477 h 9505057"/>
              <a:gd name="connsiteX110" fmla="*/ 4960985 w 6408712"/>
              <a:gd name="connsiteY110" fmla="*/ 4843321 h 9505057"/>
              <a:gd name="connsiteX111" fmla="*/ 5299365 w 6408712"/>
              <a:gd name="connsiteY111" fmla="*/ 4698184 h 9505057"/>
              <a:gd name="connsiteX112" fmla="*/ 5612109 w 6408712"/>
              <a:gd name="connsiteY112" fmla="*/ 4530942 h 9505057"/>
              <a:gd name="connsiteX113" fmla="*/ 5757588 w 6408712"/>
              <a:gd name="connsiteY113" fmla="*/ 4432902 h 9505057"/>
              <a:gd name="connsiteX114" fmla="*/ 5877431 w 6408712"/>
              <a:gd name="connsiteY114" fmla="*/ 4312756 h 9505057"/>
              <a:gd name="connsiteX115" fmla="*/ 5975483 w 6408712"/>
              <a:gd name="connsiteY115" fmla="*/ 4214718 h 9505057"/>
              <a:gd name="connsiteX116" fmla="*/ 6045339 w 6408712"/>
              <a:gd name="connsiteY116" fmla="*/ 4072465 h 9505057"/>
              <a:gd name="connsiteX117" fmla="*/ 6045339 w 6408712"/>
              <a:gd name="connsiteY117" fmla="*/ 4167622 h 9505057"/>
              <a:gd name="connsiteX118" fmla="*/ 5997915 w 6408712"/>
              <a:gd name="connsiteY118" fmla="*/ 4264698 h 9505057"/>
              <a:gd name="connsiteX119" fmla="*/ 5925496 w 6408712"/>
              <a:gd name="connsiteY119" fmla="*/ 4384844 h 9505057"/>
              <a:gd name="connsiteX120" fmla="*/ 5830005 w 6408712"/>
              <a:gd name="connsiteY120" fmla="*/ 4504989 h 9505057"/>
              <a:gd name="connsiteX121" fmla="*/ 5659535 w 6408712"/>
              <a:gd name="connsiteY121" fmla="*/ 4651087 h 9505057"/>
              <a:gd name="connsiteX122" fmla="*/ 5419208 w 6408712"/>
              <a:gd name="connsiteY122" fmla="*/ 4818332 h 9505057"/>
              <a:gd name="connsiteX123" fmla="*/ 5106462 w 6408712"/>
              <a:gd name="connsiteY123" fmla="*/ 4963466 h 9505057"/>
              <a:gd name="connsiteX124" fmla="*/ 5153886 w 6408712"/>
              <a:gd name="connsiteY124" fmla="*/ 4986535 h 9505057"/>
              <a:gd name="connsiteX125" fmla="*/ 5276933 w 6408712"/>
              <a:gd name="connsiteY125" fmla="*/ 5106680 h 9505057"/>
              <a:gd name="connsiteX126" fmla="*/ 5346789 w 6408712"/>
              <a:gd name="connsiteY126" fmla="*/ 5203759 h 9505057"/>
              <a:gd name="connsiteX127" fmla="*/ 5419208 w 6408712"/>
              <a:gd name="connsiteY127" fmla="*/ 5323905 h 9505057"/>
              <a:gd name="connsiteX128" fmla="*/ 5492266 w 6408712"/>
              <a:gd name="connsiteY128" fmla="*/ 5470003 h 9505057"/>
              <a:gd name="connsiteX129" fmla="*/ 5564685 w 6408712"/>
              <a:gd name="connsiteY129" fmla="*/ 5662236 h 9505057"/>
              <a:gd name="connsiteX130" fmla="*/ 5492266 w 6408712"/>
              <a:gd name="connsiteY130" fmla="*/ 5542088 h 9505057"/>
              <a:gd name="connsiteX131" fmla="*/ 5419208 w 6408712"/>
              <a:gd name="connsiteY131" fmla="*/ 5444050 h 9505057"/>
              <a:gd name="connsiteX132" fmla="*/ 5324359 w 6408712"/>
              <a:gd name="connsiteY132" fmla="*/ 5323905 h 9505057"/>
              <a:gd name="connsiteX133" fmla="*/ 5203875 w 6408712"/>
              <a:gd name="connsiteY133" fmla="*/ 5203759 h 9505057"/>
              <a:gd name="connsiteX134" fmla="*/ 5059039 w 6408712"/>
              <a:gd name="connsiteY134" fmla="*/ 5106680 h 9505057"/>
              <a:gd name="connsiteX135" fmla="*/ 4913559 w 6408712"/>
              <a:gd name="connsiteY135" fmla="*/ 5036515 h 9505057"/>
              <a:gd name="connsiteX136" fmla="*/ 4818712 w 6408712"/>
              <a:gd name="connsiteY136" fmla="*/ 5036515 h 9505057"/>
              <a:gd name="connsiteX137" fmla="*/ 4720659 w 6408712"/>
              <a:gd name="connsiteY137" fmla="*/ 5036515 h 9505057"/>
              <a:gd name="connsiteX138" fmla="*/ 4432906 w 6408712"/>
              <a:gd name="connsiteY138" fmla="*/ 5131672 h 9505057"/>
              <a:gd name="connsiteX139" fmla="*/ 4333202 w 6408712"/>
              <a:gd name="connsiteY139" fmla="*/ 5186649 h 9505057"/>
              <a:gd name="connsiteX140" fmla="*/ 4182186 w 6408712"/>
              <a:gd name="connsiteY140" fmla="*/ 5226330 h 9505057"/>
              <a:gd name="connsiteX141" fmla="*/ 3788758 w 6408712"/>
              <a:gd name="connsiteY141" fmla="*/ 8002855 h 9505057"/>
              <a:gd name="connsiteX142" fmla="*/ 4816729 w 6408712"/>
              <a:gd name="connsiteY142" fmla="*/ 9505057 h 9505057"/>
              <a:gd name="connsiteX143" fmla="*/ 1440873 w 6408712"/>
              <a:gd name="connsiteY143" fmla="*/ 9505057 h 9505057"/>
              <a:gd name="connsiteX144" fmla="*/ 2443977 w 6408712"/>
              <a:gd name="connsiteY144" fmla="*/ 7990971 h 9505057"/>
              <a:gd name="connsiteX145" fmla="*/ 2303268 w 6408712"/>
              <a:gd name="connsiteY145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3901625 w 6408712"/>
              <a:gd name="connsiteY104" fmla="*/ 4963466 h 9505057"/>
              <a:gd name="connsiteX105" fmla="*/ 3974042 w 6408712"/>
              <a:gd name="connsiteY105" fmla="*/ 5011526 h 9505057"/>
              <a:gd name="connsiteX106" fmla="*/ 4119522 w 6408712"/>
              <a:gd name="connsiteY106" fmla="*/ 5011526 h 9505057"/>
              <a:gd name="connsiteX107" fmla="*/ 4334853 w 6408712"/>
              <a:gd name="connsiteY107" fmla="*/ 4986535 h 9505057"/>
              <a:gd name="connsiteX108" fmla="*/ 4648239 w 6408712"/>
              <a:gd name="connsiteY108" fmla="*/ 4938477 h 9505057"/>
              <a:gd name="connsiteX109" fmla="*/ 4960985 w 6408712"/>
              <a:gd name="connsiteY109" fmla="*/ 4843321 h 9505057"/>
              <a:gd name="connsiteX110" fmla="*/ 5299365 w 6408712"/>
              <a:gd name="connsiteY110" fmla="*/ 4698184 h 9505057"/>
              <a:gd name="connsiteX111" fmla="*/ 5612109 w 6408712"/>
              <a:gd name="connsiteY111" fmla="*/ 4530942 h 9505057"/>
              <a:gd name="connsiteX112" fmla="*/ 5757588 w 6408712"/>
              <a:gd name="connsiteY112" fmla="*/ 4432902 h 9505057"/>
              <a:gd name="connsiteX113" fmla="*/ 5877431 w 6408712"/>
              <a:gd name="connsiteY113" fmla="*/ 4312756 h 9505057"/>
              <a:gd name="connsiteX114" fmla="*/ 5975483 w 6408712"/>
              <a:gd name="connsiteY114" fmla="*/ 4214718 h 9505057"/>
              <a:gd name="connsiteX115" fmla="*/ 6045339 w 6408712"/>
              <a:gd name="connsiteY115" fmla="*/ 4072465 h 9505057"/>
              <a:gd name="connsiteX116" fmla="*/ 6045339 w 6408712"/>
              <a:gd name="connsiteY116" fmla="*/ 4167622 h 9505057"/>
              <a:gd name="connsiteX117" fmla="*/ 5997915 w 6408712"/>
              <a:gd name="connsiteY117" fmla="*/ 4264698 h 9505057"/>
              <a:gd name="connsiteX118" fmla="*/ 5925496 w 6408712"/>
              <a:gd name="connsiteY118" fmla="*/ 4384844 h 9505057"/>
              <a:gd name="connsiteX119" fmla="*/ 5830005 w 6408712"/>
              <a:gd name="connsiteY119" fmla="*/ 4504989 h 9505057"/>
              <a:gd name="connsiteX120" fmla="*/ 5659535 w 6408712"/>
              <a:gd name="connsiteY120" fmla="*/ 4651087 h 9505057"/>
              <a:gd name="connsiteX121" fmla="*/ 5419208 w 6408712"/>
              <a:gd name="connsiteY121" fmla="*/ 4818332 h 9505057"/>
              <a:gd name="connsiteX122" fmla="*/ 5106462 w 6408712"/>
              <a:gd name="connsiteY122" fmla="*/ 4963466 h 9505057"/>
              <a:gd name="connsiteX123" fmla="*/ 5153886 w 6408712"/>
              <a:gd name="connsiteY123" fmla="*/ 4986535 h 9505057"/>
              <a:gd name="connsiteX124" fmla="*/ 5276933 w 6408712"/>
              <a:gd name="connsiteY124" fmla="*/ 5106680 h 9505057"/>
              <a:gd name="connsiteX125" fmla="*/ 5346789 w 6408712"/>
              <a:gd name="connsiteY125" fmla="*/ 5203759 h 9505057"/>
              <a:gd name="connsiteX126" fmla="*/ 5419208 w 6408712"/>
              <a:gd name="connsiteY126" fmla="*/ 5323905 h 9505057"/>
              <a:gd name="connsiteX127" fmla="*/ 5492266 w 6408712"/>
              <a:gd name="connsiteY127" fmla="*/ 5470003 h 9505057"/>
              <a:gd name="connsiteX128" fmla="*/ 5564685 w 6408712"/>
              <a:gd name="connsiteY128" fmla="*/ 5662236 h 9505057"/>
              <a:gd name="connsiteX129" fmla="*/ 5492266 w 6408712"/>
              <a:gd name="connsiteY129" fmla="*/ 5542088 h 9505057"/>
              <a:gd name="connsiteX130" fmla="*/ 5419208 w 6408712"/>
              <a:gd name="connsiteY130" fmla="*/ 5444050 h 9505057"/>
              <a:gd name="connsiteX131" fmla="*/ 5324359 w 6408712"/>
              <a:gd name="connsiteY131" fmla="*/ 5323905 h 9505057"/>
              <a:gd name="connsiteX132" fmla="*/ 5203875 w 6408712"/>
              <a:gd name="connsiteY132" fmla="*/ 5203759 h 9505057"/>
              <a:gd name="connsiteX133" fmla="*/ 5059039 w 6408712"/>
              <a:gd name="connsiteY133" fmla="*/ 5106680 h 9505057"/>
              <a:gd name="connsiteX134" fmla="*/ 4913559 w 6408712"/>
              <a:gd name="connsiteY134" fmla="*/ 5036515 h 9505057"/>
              <a:gd name="connsiteX135" fmla="*/ 4818712 w 6408712"/>
              <a:gd name="connsiteY135" fmla="*/ 5036515 h 9505057"/>
              <a:gd name="connsiteX136" fmla="*/ 4720659 w 6408712"/>
              <a:gd name="connsiteY136" fmla="*/ 5036515 h 9505057"/>
              <a:gd name="connsiteX137" fmla="*/ 4432906 w 6408712"/>
              <a:gd name="connsiteY137" fmla="*/ 5131672 h 9505057"/>
              <a:gd name="connsiteX138" fmla="*/ 4333202 w 6408712"/>
              <a:gd name="connsiteY138" fmla="*/ 5186649 h 9505057"/>
              <a:gd name="connsiteX139" fmla="*/ 4182186 w 6408712"/>
              <a:gd name="connsiteY139" fmla="*/ 5226330 h 9505057"/>
              <a:gd name="connsiteX140" fmla="*/ 3788758 w 6408712"/>
              <a:gd name="connsiteY140" fmla="*/ 8002855 h 9505057"/>
              <a:gd name="connsiteX141" fmla="*/ 4816729 w 6408712"/>
              <a:gd name="connsiteY141" fmla="*/ 9505057 h 9505057"/>
              <a:gd name="connsiteX142" fmla="*/ 1440873 w 6408712"/>
              <a:gd name="connsiteY142" fmla="*/ 9505057 h 9505057"/>
              <a:gd name="connsiteX143" fmla="*/ 2443977 w 6408712"/>
              <a:gd name="connsiteY143" fmla="*/ 7990971 h 9505057"/>
              <a:gd name="connsiteX144" fmla="*/ 2303268 w 6408712"/>
              <a:gd name="connsiteY144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3974042 w 6408712"/>
              <a:gd name="connsiteY104" fmla="*/ 5011526 h 9505057"/>
              <a:gd name="connsiteX105" fmla="*/ 4119522 w 6408712"/>
              <a:gd name="connsiteY105" fmla="*/ 5011526 h 9505057"/>
              <a:gd name="connsiteX106" fmla="*/ 4334853 w 6408712"/>
              <a:gd name="connsiteY106" fmla="*/ 4986535 h 9505057"/>
              <a:gd name="connsiteX107" fmla="*/ 4648239 w 6408712"/>
              <a:gd name="connsiteY107" fmla="*/ 4938477 h 9505057"/>
              <a:gd name="connsiteX108" fmla="*/ 4960985 w 6408712"/>
              <a:gd name="connsiteY108" fmla="*/ 4843321 h 9505057"/>
              <a:gd name="connsiteX109" fmla="*/ 5299365 w 6408712"/>
              <a:gd name="connsiteY109" fmla="*/ 4698184 h 9505057"/>
              <a:gd name="connsiteX110" fmla="*/ 5612109 w 6408712"/>
              <a:gd name="connsiteY110" fmla="*/ 4530942 h 9505057"/>
              <a:gd name="connsiteX111" fmla="*/ 5757588 w 6408712"/>
              <a:gd name="connsiteY111" fmla="*/ 4432902 h 9505057"/>
              <a:gd name="connsiteX112" fmla="*/ 5877431 w 6408712"/>
              <a:gd name="connsiteY112" fmla="*/ 4312756 h 9505057"/>
              <a:gd name="connsiteX113" fmla="*/ 5975483 w 6408712"/>
              <a:gd name="connsiteY113" fmla="*/ 4214718 h 9505057"/>
              <a:gd name="connsiteX114" fmla="*/ 6045339 w 6408712"/>
              <a:gd name="connsiteY114" fmla="*/ 4072465 h 9505057"/>
              <a:gd name="connsiteX115" fmla="*/ 6045339 w 6408712"/>
              <a:gd name="connsiteY115" fmla="*/ 4167622 h 9505057"/>
              <a:gd name="connsiteX116" fmla="*/ 5997915 w 6408712"/>
              <a:gd name="connsiteY116" fmla="*/ 4264698 h 9505057"/>
              <a:gd name="connsiteX117" fmla="*/ 5925496 w 6408712"/>
              <a:gd name="connsiteY117" fmla="*/ 4384844 h 9505057"/>
              <a:gd name="connsiteX118" fmla="*/ 5830005 w 6408712"/>
              <a:gd name="connsiteY118" fmla="*/ 4504989 h 9505057"/>
              <a:gd name="connsiteX119" fmla="*/ 5659535 w 6408712"/>
              <a:gd name="connsiteY119" fmla="*/ 4651087 h 9505057"/>
              <a:gd name="connsiteX120" fmla="*/ 5419208 w 6408712"/>
              <a:gd name="connsiteY120" fmla="*/ 4818332 h 9505057"/>
              <a:gd name="connsiteX121" fmla="*/ 5106462 w 6408712"/>
              <a:gd name="connsiteY121" fmla="*/ 4963466 h 9505057"/>
              <a:gd name="connsiteX122" fmla="*/ 5153886 w 6408712"/>
              <a:gd name="connsiteY122" fmla="*/ 4986535 h 9505057"/>
              <a:gd name="connsiteX123" fmla="*/ 5276933 w 6408712"/>
              <a:gd name="connsiteY123" fmla="*/ 5106680 h 9505057"/>
              <a:gd name="connsiteX124" fmla="*/ 5346789 w 6408712"/>
              <a:gd name="connsiteY124" fmla="*/ 5203759 h 9505057"/>
              <a:gd name="connsiteX125" fmla="*/ 5419208 w 6408712"/>
              <a:gd name="connsiteY125" fmla="*/ 5323905 h 9505057"/>
              <a:gd name="connsiteX126" fmla="*/ 5492266 w 6408712"/>
              <a:gd name="connsiteY126" fmla="*/ 5470003 h 9505057"/>
              <a:gd name="connsiteX127" fmla="*/ 5564685 w 6408712"/>
              <a:gd name="connsiteY127" fmla="*/ 5662236 h 9505057"/>
              <a:gd name="connsiteX128" fmla="*/ 5492266 w 6408712"/>
              <a:gd name="connsiteY128" fmla="*/ 5542088 h 9505057"/>
              <a:gd name="connsiteX129" fmla="*/ 5419208 w 6408712"/>
              <a:gd name="connsiteY129" fmla="*/ 5444050 h 9505057"/>
              <a:gd name="connsiteX130" fmla="*/ 5324359 w 6408712"/>
              <a:gd name="connsiteY130" fmla="*/ 5323905 h 9505057"/>
              <a:gd name="connsiteX131" fmla="*/ 5203875 w 6408712"/>
              <a:gd name="connsiteY131" fmla="*/ 5203759 h 9505057"/>
              <a:gd name="connsiteX132" fmla="*/ 5059039 w 6408712"/>
              <a:gd name="connsiteY132" fmla="*/ 5106680 h 9505057"/>
              <a:gd name="connsiteX133" fmla="*/ 4913559 w 6408712"/>
              <a:gd name="connsiteY133" fmla="*/ 5036515 h 9505057"/>
              <a:gd name="connsiteX134" fmla="*/ 4818712 w 6408712"/>
              <a:gd name="connsiteY134" fmla="*/ 5036515 h 9505057"/>
              <a:gd name="connsiteX135" fmla="*/ 4720659 w 6408712"/>
              <a:gd name="connsiteY135" fmla="*/ 5036515 h 9505057"/>
              <a:gd name="connsiteX136" fmla="*/ 4432906 w 6408712"/>
              <a:gd name="connsiteY136" fmla="*/ 5131672 h 9505057"/>
              <a:gd name="connsiteX137" fmla="*/ 4333202 w 6408712"/>
              <a:gd name="connsiteY137" fmla="*/ 5186649 h 9505057"/>
              <a:gd name="connsiteX138" fmla="*/ 4182186 w 6408712"/>
              <a:gd name="connsiteY138" fmla="*/ 5226330 h 9505057"/>
              <a:gd name="connsiteX139" fmla="*/ 3788758 w 6408712"/>
              <a:gd name="connsiteY139" fmla="*/ 8002855 h 9505057"/>
              <a:gd name="connsiteX140" fmla="*/ 4816729 w 6408712"/>
              <a:gd name="connsiteY140" fmla="*/ 9505057 h 9505057"/>
              <a:gd name="connsiteX141" fmla="*/ 1440873 w 6408712"/>
              <a:gd name="connsiteY141" fmla="*/ 9505057 h 9505057"/>
              <a:gd name="connsiteX142" fmla="*/ 2443977 w 6408712"/>
              <a:gd name="connsiteY142" fmla="*/ 7990971 h 9505057"/>
              <a:gd name="connsiteX143" fmla="*/ 2303268 w 6408712"/>
              <a:gd name="connsiteY143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4119522 w 6408712"/>
              <a:gd name="connsiteY104" fmla="*/ 5011526 h 9505057"/>
              <a:gd name="connsiteX105" fmla="*/ 4334853 w 6408712"/>
              <a:gd name="connsiteY105" fmla="*/ 4986535 h 9505057"/>
              <a:gd name="connsiteX106" fmla="*/ 4648239 w 6408712"/>
              <a:gd name="connsiteY106" fmla="*/ 4938477 h 9505057"/>
              <a:gd name="connsiteX107" fmla="*/ 4960985 w 6408712"/>
              <a:gd name="connsiteY107" fmla="*/ 4843321 h 9505057"/>
              <a:gd name="connsiteX108" fmla="*/ 5299365 w 6408712"/>
              <a:gd name="connsiteY108" fmla="*/ 4698184 h 9505057"/>
              <a:gd name="connsiteX109" fmla="*/ 5612109 w 6408712"/>
              <a:gd name="connsiteY109" fmla="*/ 4530942 h 9505057"/>
              <a:gd name="connsiteX110" fmla="*/ 5757588 w 6408712"/>
              <a:gd name="connsiteY110" fmla="*/ 4432902 h 9505057"/>
              <a:gd name="connsiteX111" fmla="*/ 5877431 w 6408712"/>
              <a:gd name="connsiteY111" fmla="*/ 4312756 h 9505057"/>
              <a:gd name="connsiteX112" fmla="*/ 5975483 w 6408712"/>
              <a:gd name="connsiteY112" fmla="*/ 4214718 h 9505057"/>
              <a:gd name="connsiteX113" fmla="*/ 6045339 w 6408712"/>
              <a:gd name="connsiteY113" fmla="*/ 4072465 h 9505057"/>
              <a:gd name="connsiteX114" fmla="*/ 6045339 w 6408712"/>
              <a:gd name="connsiteY114" fmla="*/ 4167622 h 9505057"/>
              <a:gd name="connsiteX115" fmla="*/ 5997915 w 6408712"/>
              <a:gd name="connsiteY115" fmla="*/ 4264698 h 9505057"/>
              <a:gd name="connsiteX116" fmla="*/ 5925496 w 6408712"/>
              <a:gd name="connsiteY116" fmla="*/ 4384844 h 9505057"/>
              <a:gd name="connsiteX117" fmla="*/ 5830005 w 6408712"/>
              <a:gd name="connsiteY117" fmla="*/ 4504989 h 9505057"/>
              <a:gd name="connsiteX118" fmla="*/ 5659535 w 6408712"/>
              <a:gd name="connsiteY118" fmla="*/ 4651087 h 9505057"/>
              <a:gd name="connsiteX119" fmla="*/ 5419208 w 6408712"/>
              <a:gd name="connsiteY119" fmla="*/ 4818332 h 9505057"/>
              <a:gd name="connsiteX120" fmla="*/ 5106462 w 6408712"/>
              <a:gd name="connsiteY120" fmla="*/ 4963466 h 9505057"/>
              <a:gd name="connsiteX121" fmla="*/ 5153886 w 6408712"/>
              <a:gd name="connsiteY121" fmla="*/ 4986535 h 9505057"/>
              <a:gd name="connsiteX122" fmla="*/ 5276933 w 6408712"/>
              <a:gd name="connsiteY122" fmla="*/ 5106680 h 9505057"/>
              <a:gd name="connsiteX123" fmla="*/ 5346789 w 6408712"/>
              <a:gd name="connsiteY123" fmla="*/ 5203759 h 9505057"/>
              <a:gd name="connsiteX124" fmla="*/ 5419208 w 6408712"/>
              <a:gd name="connsiteY124" fmla="*/ 5323905 h 9505057"/>
              <a:gd name="connsiteX125" fmla="*/ 5492266 w 6408712"/>
              <a:gd name="connsiteY125" fmla="*/ 5470003 h 9505057"/>
              <a:gd name="connsiteX126" fmla="*/ 5564685 w 6408712"/>
              <a:gd name="connsiteY126" fmla="*/ 5662236 h 9505057"/>
              <a:gd name="connsiteX127" fmla="*/ 5492266 w 6408712"/>
              <a:gd name="connsiteY127" fmla="*/ 5542088 h 9505057"/>
              <a:gd name="connsiteX128" fmla="*/ 5419208 w 6408712"/>
              <a:gd name="connsiteY128" fmla="*/ 5444050 h 9505057"/>
              <a:gd name="connsiteX129" fmla="*/ 5324359 w 6408712"/>
              <a:gd name="connsiteY129" fmla="*/ 5323905 h 9505057"/>
              <a:gd name="connsiteX130" fmla="*/ 5203875 w 6408712"/>
              <a:gd name="connsiteY130" fmla="*/ 5203759 h 9505057"/>
              <a:gd name="connsiteX131" fmla="*/ 5059039 w 6408712"/>
              <a:gd name="connsiteY131" fmla="*/ 5106680 h 9505057"/>
              <a:gd name="connsiteX132" fmla="*/ 4913559 w 6408712"/>
              <a:gd name="connsiteY132" fmla="*/ 5036515 h 9505057"/>
              <a:gd name="connsiteX133" fmla="*/ 4818712 w 6408712"/>
              <a:gd name="connsiteY133" fmla="*/ 5036515 h 9505057"/>
              <a:gd name="connsiteX134" fmla="*/ 4720659 w 6408712"/>
              <a:gd name="connsiteY134" fmla="*/ 5036515 h 9505057"/>
              <a:gd name="connsiteX135" fmla="*/ 4432906 w 6408712"/>
              <a:gd name="connsiteY135" fmla="*/ 5131672 h 9505057"/>
              <a:gd name="connsiteX136" fmla="*/ 4333202 w 6408712"/>
              <a:gd name="connsiteY136" fmla="*/ 5186649 h 9505057"/>
              <a:gd name="connsiteX137" fmla="*/ 4182186 w 6408712"/>
              <a:gd name="connsiteY137" fmla="*/ 5226330 h 9505057"/>
              <a:gd name="connsiteX138" fmla="*/ 3788758 w 6408712"/>
              <a:gd name="connsiteY138" fmla="*/ 8002855 h 9505057"/>
              <a:gd name="connsiteX139" fmla="*/ 4816729 w 6408712"/>
              <a:gd name="connsiteY139" fmla="*/ 9505057 h 9505057"/>
              <a:gd name="connsiteX140" fmla="*/ 1440873 w 6408712"/>
              <a:gd name="connsiteY140" fmla="*/ 9505057 h 9505057"/>
              <a:gd name="connsiteX141" fmla="*/ 2443977 w 6408712"/>
              <a:gd name="connsiteY141" fmla="*/ 7990971 h 9505057"/>
              <a:gd name="connsiteX142" fmla="*/ 2303268 w 6408712"/>
              <a:gd name="connsiteY142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4119522 w 6408712"/>
              <a:gd name="connsiteY104" fmla="*/ 5011526 h 9505057"/>
              <a:gd name="connsiteX105" fmla="*/ 4334853 w 6408712"/>
              <a:gd name="connsiteY105" fmla="*/ 4986535 h 9505057"/>
              <a:gd name="connsiteX106" fmla="*/ 4648239 w 6408712"/>
              <a:gd name="connsiteY106" fmla="*/ 4938477 h 9505057"/>
              <a:gd name="connsiteX107" fmla="*/ 4960985 w 6408712"/>
              <a:gd name="connsiteY107" fmla="*/ 4843321 h 9505057"/>
              <a:gd name="connsiteX108" fmla="*/ 5299365 w 6408712"/>
              <a:gd name="connsiteY108" fmla="*/ 4698184 h 9505057"/>
              <a:gd name="connsiteX109" fmla="*/ 5612109 w 6408712"/>
              <a:gd name="connsiteY109" fmla="*/ 4530942 h 9505057"/>
              <a:gd name="connsiteX110" fmla="*/ 5757588 w 6408712"/>
              <a:gd name="connsiteY110" fmla="*/ 4432902 h 9505057"/>
              <a:gd name="connsiteX111" fmla="*/ 5877431 w 6408712"/>
              <a:gd name="connsiteY111" fmla="*/ 4312756 h 9505057"/>
              <a:gd name="connsiteX112" fmla="*/ 5975483 w 6408712"/>
              <a:gd name="connsiteY112" fmla="*/ 4214718 h 9505057"/>
              <a:gd name="connsiteX113" fmla="*/ 6045339 w 6408712"/>
              <a:gd name="connsiteY113" fmla="*/ 4072465 h 9505057"/>
              <a:gd name="connsiteX114" fmla="*/ 6045339 w 6408712"/>
              <a:gd name="connsiteY114" fmla="*/ 4167622 h 9505057"/>
              <a:gd name="connsiteX115" fmla="*/ 5997915 w 6408712"/>
              <a:gd name="connsiteY115" fmla="*/ 4264698 h 9505057"/>
              <a:gd name="connsiteX116" fmla="*/ 5925496 w 6408712"/>
              <a:gd name="connsiteY116" fmla="*/ 4384844 h 9505057"/>
              <a:gd name="connsiteX117" fmla="*/ 5830005 w 6408712"/>
              <a:gd name="connsiteY117" fmla="*/ 4504989 h 9505057"/>
              <a:gd name="connsiteX118" fmla="*/ 5659535 w 6408712"/>
              <a:gd name="connsiteY118" fmla="*/ 4651087 h 9505057"/>
              <a:gd name="connsiteX119" fmla="*/ 5419208 w 6408712"/>
              <a:gd name="connsiteY119" fmla="*/ 4818332 h 9505057"/>
              <a:gd name="connsiteX120" fmla="*/ 5106462 w 6408712"/>
              <a:gd name="connsiteY120" fmla="*/ 4963466 h 9505057"/>
              <a:gd name="connsiteX121" fmla="*/ 5153886 w 6408712"/>
              <a:gd name="connsiteY121" fmla="*/ 4986535 h 9505057"/>
              <a:gd name="connsiteX122" fmla="*/ 5276933 w 6408712"/>
              <a:gd name="connsiteY122" fmla="*/ 5106680 h 9505057"/>
              <a:gd name="connsiteX123" fmla="*/ 5346789 w 6408712"/>
              <a:gd name="connsiteY123" fmla="*/ 5203759 h 9505057"/>
              <a:gd name="connsiteX124" fmla="*/ 5419208 w 6408712"/>
              <a:gd name="connsiteY124" fmla="*/ 5323905 h 9505057"/>
              <a:gd name="connsiteX125" fmla="*/ 5492266 w 6408712"/>
              <a:gd name="connsiteY125" fmla="*/ 5470003 h 9505057"/>
              <a:gd name="connsiteX126" fmla="*/ 5564685 w 6408712"/>
              <a:gd name="connsiteY126" fmla="*/ 5662236 h 9505057"/>
              <a:gd name="connsiteX127" fmla="*/ 5492266 w 6408712"/>
              <a:gd name="connsiteY127" fmla="*/ 5542088 h 9505057"/>
              <a:gd name="connsiteX128" fmla="*/ 5419208 w 6408712"/>
              <a:gd name="connsiteY128" fmla="*/ 5444050 h 9505057"/>
              <a:gd name="connsiteX129" fmla="*/ 5324359 w 6408712"/>
              <a:gd name="connsiteY129" fmla="*/ 5323905 h 9505057"/>
              <a:gd name="connsiteX130" fmla="*/ 5203875 w 6408712"/>
              <a:gd name="connsiteY130" fmla="*/ 5203759 h 9505057"/>
              <a:gd name="connsiteX131" fmla="*/ 5059039 w 6408712"/>
              <a:gd name="connsiteY131" fmla="*/ 5106680 h 9505057"/>
              <a:gd name="connsiteX132" fmla="*/ 4913559 w 6408712"/>
              <a:gd name="connsiteY132" fmla="*/ 5036515 h 9505057"/>
              <a:gd name="connsiteX133" fmla="*/ 4818712 w 6408712"/>
              <a:gd name="connsiteY133" fmla="*/ 5036515 h 9505057"/>
              <a:gd name="connsiteX134" fmla="*/ 4720659 w 6408712"/>
              <a:gd name="connsiteY134" fmla="*/ 5036515 h 9505057"/>
              <a:gd name="connsiteX135" fmla="*/ 4432906 w 6408712"/>
              <a:gd name="connsiteY135" fmla="*/ 5131672 h 9505057"/>
              <a:gd name="connsiteX136" fmla="*/ 4333202 w 6408712"/>
              <a:gd name="connsiteY136" fmla="*/ 5186649 h 9505057"/>
              <a:gd name="connsiteX137" fmla="*/ 4182186 w 6408712"/>
              <a:gd name="connsiteY137" fmla="*/ 5226330 h 9505057"/>
              <a:gd name="connsiteX138" fmla="*/ 3788758 w 6408712"/>
              <a:gd name="connsiteY138" fmla="*/ 8002855 h 9505057"/>
              <a:gd name="connsiteX139" fmla="*/ 4816729 w 6408712"/>
              <a:gd name="connsiteY139" fmla="*/ 9505057 h 9505057"/>
              <a:gd name="connsiteX140" fmla="*/ 1440873 w 6408712"/>
              <a:gd name="connsiteY140" fmla="*/ 9505057 h 9505057"/>
              <a:gd name="connsiteX141" fmla="*/ 2443977 w 6408712"/>
              <a:gd name="connsiteY141" fmla="*/ 7990971 h 9505057"/>
              <a:gd name="connsiteX142" fmla="*/ 2303268 w 6408712"/>
              <a:gd name="connsiteY142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4119522 w 6408712"/>
              <a:gd name="connsiteY104" fmla="*/ 5011526 h 9505057"/>
              <a:gd name="connsiteX105" fmla="*/ 4334853 w 6408712"/>
              <a:gd name="connsiteY105" fmla="*/ 4986535 h 9505057"/>
              <a:gd name="connsiteX106" fmla="*/ 4648239 w 6408712"/>
              <a:gd name="connsiteY106" fmla="*/ 4938477 h 9505057"/>
              <a:gd name="connsiteX107" fmla="*/ 4960985 w 6408712"/>
              <a:gd name="connsiteY107" fmla="*/ 4843321 h 9505057"/>
              <a:gd name="connsiteX108" fmla="*/ 5299365 w 6408712"/>
              <a:gd name="connsiteY108" fmla="*/ 4698184 h 9505057"/>
              <a:gd name="connsiteX109" fmla="*/ 5612109 w 6408712"/>
              <a:gd name="connsiteY109" fmla="*/ 4530942 h 9505057"/>
              <a:gd name="connsiteX110" fmla="*/ 5757588 w 6408712"/>
              <a:gd name="connsiteY110" fmla="*/ 4432902 h 9505057"/>
              <a:gd name="connsiteX111" fmla="*/ 5877431 w 6408712"/>
              <a:gd name="connsiteY111" fmla="*/ 4312756 h 9505057"/>
              <a:gd name="connsiteX112" fmla="*/ 5975483 w 6408712"/>
              <a:gd name="connsiteY112" fmla="*/ 4214718 h 9505057"/>
              <a:gd name="connsiteX113" fmla="*/ 6045339 w 6408712"/>
              <a:gd name="connsiteY113" fmla="*/ 4072465 h 9505057"/>
              <a:gd name="connsiteX114" fmla="*/ 6045339 w 6408712"/>
              <a:gd name="connsiteY114" fmla="*/ 4167622 h 9505057"/>
              <a:gd name="connsiteX115" fmla="*/ 5997915 w 6408712"/>
              <a:gd name="connsiteY115" fmla="*/ 4264698 h 9505057"/>
              <a:gd name="connsiteX116" fmla="*/ 5925496 w 6408712"/>
              <a:gd name="connsiteY116" fmla="*/ 4384844 h 9505057"/>
              <a:gd name="connsiteX117" fmla="*/ 5830005 w 6408712"/>
              <a:gd name="connsiteY117" fmla="*/ 4504989 h 9505057"/>
              <a:gd name="connsiteX118" fmla="*/ 5659535 w 6408712"/>
              <a:gd name="connsiteY118" fmla="*/ 4651087 h 9505057"/>
              <a:gd name="connsiteX119" fmla="*/ 5419208 w 6408712"/>
              <a:gd name="connsiteY119" fmla="*/ 4818332 h 9505057"/>
              <a:gd name="connsiteX120" fmla="*/ 5106462 w 6408712"/>
              <a:gd name="connsiteY120" fmla="*/ 4963466 h 9505057"/>
              <a:gd name="connsiteX121" fmla="*/ 5153886 w 6408712"/>
              <a:gd name="connsiteY121" fmla="*/ 4986535 h 9505057"/>
              <a:gd name="connsiteX122" fmla="*/ 5276933 w 6408712"/>
              <a:gd name="connsiteY122" fmla="*/ 5106680 h 9505057"/>
              <a:gd name="connsiteX123" fmla="*/ 5346789 w 6408712"/>
              <a:gd name="connsiteY123" fmla="*/ 5203759 h 9505057"/>
              <a:gd name="connsiteX124" fmla="*/ 5419208 w 6408712"/>
              <a:gd name="connsiteY124" fmla="*/ 5323905 h 9505057"/>
              <a:gd name="connsiteX125" fmla="*/ 5492266 w 6408712"/>
              <a:gd name="connsiteY125" fmla="*/ 5470003 h 9505057"/>
              <a:gd name="connsiteX126" fmla="*/ 5564685 w 6408712"/>
              <a:gd name="connsiteY126" fmla="*/ 5662236 h 9505057"/>
              <a:gd name="connsiteX127" fmla="*/ 5492266 w 6408712"/>
              <a:gd name="connsiteY127" fmla="*/ 5542088 h 9505057"/>
              <a:gd name="connsiteX128" fmla="*/ 5419208 w 6408712"/>
              <a:gd name="connsiteY128" fmla="*/ 5444050 h 9505057"/>
              <a:gd name="connsiteX129" fmla="*/ 5324359 w 6408712"/>
              <a:gd name="connsiteY129" fmla="*/ 5323905 h 9505057"/>
              <a:gd name="connsiteX130" fmla="*/ 5203875 w 6408712"/>
              <a:gd name="connsiteY130" fmla="*/ 5203759 h 9505057"/>
              <a:gd name="connsiteX131" fmla="*/ 5059039 w 6408712"/>
              <a:gd name="connsiteY131" fmla="*/ 5106680 h 9505057"/>
              <a:gd name="connsiteX132" fmla="*/ 4913559 w 6408712"/>
              <a:gd name="connsiteY132" fmla="*/ 5036515 h 9505057"/>
              <a:gd name="connsiteX133" fmla="*/ 4818712 w 6408712"/>
              <a:gd name="connsiteY133" fmla="*/ 5036515 h 9505057"/>
              <a:gd name="connsiteX134" fmla="*/ 4720659 w 6408712"/>
              <a:gd name="connsiteY134" fmla="*/ 5036515 h 9505057"/>
              <a:gd name="connsiteX135" fmla="*/ 4432906 w 6408712"/>
              <a:gd name="connsiteY135" fmla="*/ 5131672 h 9505057"/>
              <a:gd name="connsiteX136" fmla="*/ 4333202 w 6408712"/>
              <a:gd name="connsiteY136" fmla="*/ 5186649 h 9505057"/>
              <a:gd name="connsiteX137" fmla="*/ 4182186 w 6408712"/>
              <a:gd name="connsiteY137" fmla="*/ 5226330 h 9505057"/>
              <a:gd name="connsiteX138" fmla="*/ 3788758 w 6408712"/>
              <a:gd name="connsiteY138" fmla="*/ 8002855 h 9505057"/>
              <a:gd name="connsiteX139" fmla="*/ 4816729 w 6408712"/>
              <a:gd name="connsiteY139" fmla="*/ 9505057 h 9505057"/>
              <a:gd name="connsiteX140" fmla="*/ 1440873 w 6408712"/>
              <a:gd name="connsiteY140" fmla="*/ 9505057 h 9505057"/>
              <a:gd name="connsiteX141" fmla="*/ 2443977 w 6408712"/>
              <a:gd name="connsiteY141" fmla="*/ 7990971 h 9505057"/>
              <a:gd name="connsiteX142" fmla="*/ 2303268 w 6408712"/>
              <a:gd name="connsiteY142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4119522 w 6408712"/>
              <a:gd name="connsiteY104" fmla="*/ 5011526 h 9505057"/>
              <a:gd name="connsiteX105" fmla="*/ 4334853 w 6408712"/>
              <a:gd name="connsiteY105" fmla="*/ 4986535 h 9505057"/>
              <a:gd name="connsiteX106" fmla="*/ 4648239 w 6408712"/>
              <a:gd name="connsiteY106" fmla="*/ 4938477 h 9505057"/>
              <a:gd name="connsiteX107" fmla="*/ 4960985 w 6408712"/>
              <a:gd name="connsiteY107" fmla="*/ 4843321 h 9505057"/>
              <a:gd name="connsiteX108" fmla="*/ 5299365 w 6408712"/>
              <a:gd name="connsiteY108" fmla="*/ 4698184 h 9505057"/>
              <a:gd name="connsiteX109" fmla="*/ 5612109 w 6408712"/>
              <a:gd name="connsiteY109" fmla="*/ 4530942 h 9505057"/>
              <a:gd name="connsiteX110" fmla="*/ 5757588 w 6408712"/>
              <a:gd name="connsiteY110" fmla="*/ 4432902 h 9505057"/>
              <a:gd name="connsiteX111" fmla="*/ 5877431 w 6408712"/>
              <a:gd name="connsiteY111" fmla="*/ 4312756 h 9505057"/>
              <a:gd name="connsiteX112" fmla="*/ 5975483 w 6408712"/>
              <a:gd name="connsiteY112" fmla="*/ 4214718 h 9505057"/>
              <a:gd name="connsiteX113" fmla="*/ 6045339 w 6408712"/>
              <a:gd name="connsiteY113" fmla="*/ 4072465 h 9505057"/>
              <a:gd name="connsiteX114" fmla="*/ 6045339 w 6408712"/>
              <a:gd name="connsiteY114" fmla="*/ 4167622 h 9505057"/>
              <a:gd name="connsiteX115" fmla="*/ 5997915 w 6408712"/>
              <a:gd name="connsiteY115" fmla="*/ 4264698 h 9505057"/>
              <a:gd name="connsiteX116" fmla="*/ 5925496 w 6408712"/>
              <a:gd name="connsiteY116" fmla="*/ 4384844 h 9505057"/>
              <a:gd name="connsiteX117" fmla="*/ 5830005 w 6408712"/>
              <a:gd name="connsiteY117" fmla="*/ 4504989 h 9505057"/>
              <a:gd name="connsiteX118" fmla="*/ 5659535 w 6408712"/>
              <a:gd name="connsiteY118" fmla="*/ 4651087 h 9505057"/>
              <a:gd name="connsiteX119" fmla="*/ 5419208 w 6408712"/>
              <a:gd name="connsiteY119" fmla="*/ 4818332 h 9505057"/>
              <a:gd name="connsiteX120" fmla="*/ 5106462 w 6408712"/>
              <a:gd name="connsiteY120" fmla="*/ 4963466 h 9505057"/>
              <a:gd name="connsiteX121" fmla="*/ 5153886 w 6408712"/>
              <a:gd name="connsiteY121" fmla="*/ 4986535 h 9505057"/>
              <a:gd name="connsiteX122" fmla="*/ 5276933 w 6408712"/>
              <a:gd name="connsiteY122" fmla="*/ 5106680 h 9505057"/>
              <a:gd name="connsiteX123" fmla="*/ 5346789 w 6408712"/>
              <a:gd name="connsiteY123" fmla="*/ 5203759 h 9505057"/>
              <a:gd name="connsiteX124" fmla="*/ 5419208 w 6408712"/>
              <a:gd name="connsiteY124" fmla="*/ 5323905 h 9505057"/>
              <a:gd name="connsiteX125" fmla="*/ 5492266 w 6408712"/>
              <a:gd name="connsiteY125" fmla="*/ 5470003 h 9505057"/>
              <a:gd name="connsiteX126" fmla="*/ 5564685 w 6408712"/>
              <a:gd name="connsiteY126" fmla="*/ 5662236 h 9505057"/>
              <a:gd name="connsiteX127" fmla="*/ 5492266 w 6408712"/>
              <a:gd name="connsiteY127" fmla="*/ 5542088 h 9505057"/>
              <a:gd name="connsiteX128" fmla="*/ 5419208 w 6408712"/>
              <a:gd name="connsiteY128" fmla="*/ 5444050 h 9505057"/>
              <a:gd name="connsiteX129" fmla="*/ 5324359 w 6408712"/>
              <a:gd name="connsiteY129" fmla="*/ 5323905 h 9505057"/>
              <a:gd name="connsiteX130" fmla="*/ 5203875 w 6408712"/>
              <a:gd name="connsiteY130" fmla="*/ 5203759 h 9505057"/>
              <a:gd name="connsiteX131" fmla="*/ 5059039 w 6408712"/>
              <a:gd name="connsiteY131" fmla="*/ 5106680 h 9505057"/>
              <a:gd name="connsiteX132" fmla="*/ 4913559 w 6408712"/>
              <a:gd name="connsiteY132" fmla="*/ 5036515 h 9505057"/>
              <a:gd name="connsiteX133" fmla="*/ 4818712 w 6408712"/>
              <a:gd name="connsiteY133" fmla="*/ 5036515 h 9505057"/>
              <a:gd name="connsiteX134" fmla="*/ 4720659 w 6408712"/>
              <a:gd name="connsiteY134" fmla="*/ 5036515 h 9505057"/>
              <a:gd name="connsiteX135" fmla="*/ 4432906 w 6408712"/>
              <a:gd name="connsiteY135" fmla="*/ 5131672 h 9505057"/>
              <a:gd name="connsiteX136" fmla="*/ 4182186 w 6408712"/>
              <a:gd name="connsiteY136" fmla="*/ 5226330 h 9505057"/>
              <a:gd name="connsiteX137" fmla="*/ 3788758 w 6408712"/>
              <a:gd name="connsiteY137" fmla="*/ 8002855 h 9505057"/>
              <a:gd name="connsiteX138" fmla="*/ 4816729 w 6408712"/>
              <a:gd name="connsiteY138" fmla="*/ 9505057 h 9505057"/>
              <a:gd name="connsiteX139" fmla="*/ 1440873 w 6408712"/>
              <a:gd name="connsiteY139" fmla="*/ 9505057 h 9505057"/>
              <a:gd name="connsiteX140" fmla="*/ 2443977 w 6408712"/>
              <a:gd name="connsiteY140" fmla="*/ 7990971 h 9505057"/>
              <a:gd name="connsiteX141" fmla="*/ 2303268 w 6408712"/>
              <a:gd name="connsiteY141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4119522 w 6408712"/>
              <a:gd name="connsiteY104" fmla="*/ 5011526 h 9505057"/>
              <a:gd name="connsiteX105" fmla="*/ 4648239 w 6408712"/>
              <a:gd name="connsiteY105" fmla="*/ 4938477 h 9505057"/>
              <a:gd name="connsiteX106" fmla="*/ 4960985 w 6408712"/>
              <a:gd name="connsiteY106" fmla="*/ 4843321 h 9505057"/>
              <a:gd name="connsiteX107" fmla="*/ 5299365 w 6408712"/>
              <a:gd name="connsiteY107" fmla="*/ 4698184 h 9505057"/>
              <a:gd name="connsiteX108" fmla="*/ 5612109 w 6408712"/>
              <a:gd name="connsiteY108" fmla="*/ 4530942 h 9505057"/>
              <a:gd name="connsiteX109" fmla="*/ 5757588 w 6408712"/>
              <a:gd name="connsiteY109" fmla="*/ 4432902 h 9505057"/>
              <a:gd name="connsiteX110" fmla="*/ 5877431 w 6408712"/>
              <a:gd name="connsiteY110" fmla="*/ 4312756 h 9505057"/>
              <a:gd name="connsiteX111" fmla="*/ 5975483 w 6408712"/>
              <a:gd name="connsiteY111" fmla="*/ 4214718 h 9505057"/>
              <a:gd name="connsiteX112" fmla="*/ 6045339 w 6408712"/>
              <a:gd name="connsiteY112" fmla="*/ 4072465 h 9505057"/>
              <a:gd name="connsiteX113" fmla="*/ 6045339 w 6408712"/>
              <a:gd name="connsiteY113" fmla="*/ 4167622 h 9505057"/>
              <a:gd name="connsiteX114" fmla="*/ 5997915 w 6408712"/>
              <a:gd name="connsiteY114" fmla="*/ 4264698 h 9505057"/>
              <a:gd name="connsiteX115" fmla="*/ 5925496 w 6408712"/>
              <a:gd name="connsiteY115" fmla="*/ 4384844 h 9505057"/>
              <a:gd name="connsiteX116" fmla="*/ 5830005 w 6408712"/>
              <a:gd name="connsiteY116" fmla="*/ 4504989 h 9505057"/>
              <a:gd name="connsiteX117" fmla="*/ 5659535 w 6408712"/>
              <a:gd name="connsiteY117" fmla="*/ 4651087 h 9505057"/>
              <a:gd name="connsiteX118" fmla="*/ 5419208 w 6408712"/>
              <a:gd name="connsiteY118" fmla="*/ 4818332 h 9505057"/>
              <a:gd name="connsiteX119" fmla="*/ 5106462 w 6408712"/>
              <a:gd name="connsiteY119" fmla="*/ 4963466 h 9505057"/>
              <a:gd name="connsiteX120" fmla="*/ 5153886 w 6408712"/>
              <a:gd name="connsiteY120" fmla="*/ 4986535 h 9505057"/>
              <a:gd name="connsiteX121" fmla="*/ 5276933 w 6408712"/>
              <a:gd name="connsiteY121" fmla="*/ 5106680 h 9505057"/>
              <a:gd name="connsiteX122" fmla="*/ 5346789 w 6408712"/>
              <a:gd name="connsiteY122" fmla="*/ 5203759 h 9505057"/>
              <a:gd name="connsiteX123" fmla="*/ 5419208 w 6408712"/>
              <a:gd name="connsiteY123" fmla="*/ 5323905 h 9505057"/>
              <a:gd name="connsiteX124" fmla="*/ 5492266 w 6408712"/>
              <a:gd name="connsiteY124" fmla="*/ 5470003 h 9505057"/>
              <a:gd name="connsiteX125" fmla="*/ 5564685 w 6408712"/>
              <a:gd name="connsiteY125" fmla="*/ 5662236 h 9505057"/>
              <a:gd name="connsiteX126" fmla="*/ 5492266 w 6408712"/>
              <a:gd name="connsiteY126" fmla="*/ 5542088 h 9505057"/>
              <a:gd name="connsiteX127" fmla="*/ 5419208 w 6408712"/>
              <a:gd name="connsiteY127" fmla="*/ 5444050 h 9505057"/>
              <a:gd name="connsiteX128" fmla="*/ 5324359 w 6408712"/>
              <a:gd name="connsiteY128" fmla="*/ 5323905 h 9505057"/>
              <a:gd name="connsiteX129" fmla="*/ 5203875 w 6408712"/>
              <a:gd name="connsiteY129" fmla="*/ 5203759 h 9505057"/>
              <a:gd name="connsiteX130" fmla="*/ 5059039 w 6408712"/>
              <a:gd name="connsiteY130" fmla="*/ 5106680 h 9505057"/>
              <a:gd name="connsiteX131" fmla="*/ 4913559 w 6408712"/>
              <a:gd name="connsiteY131" fmla="*/ 5036515 h 9505057"/>
              <a:gd name="connsiteX132" fmla="*/ 4818712 w 6408712"/>
              <a:gd name="connsiteY132" fmla="*/ 5036515 h 9505057"/>
              <a:gd name="connsiteX133" fmla="*/ 4720659 w 6408712"/>
              <a:gd name="connsiteY133" fmla="*/ 5036515 h 9505057"/>
              <a:gd name="connsiteX134" fmla="*/ 4432906 w 6408712"/>
              <a:gd name="connsiteY134" fmla="*/ 5131672 h 9505057"/>
              <a:gd name="connsiteX135" fmla="*/ 4182186 w 6408712"/>
              <a:gd name="connsiteY135" fmla="*/ 5226330 h 9505057"/>
              <a:gd name="connsiteX136" fmla="*/ 3788758 w 6408712"/>
              <a:gd name="connsiteY136" fmla="*/ 8002855 h 9505057"/>
              <a:gd name="connsiteX137" fmla="*/ 4816729 w 6408712"/>
              <a:gd name="connsiteY137" fmla="*/ 9505057 h 9505057"/>
              <a:gd name="connsiteX138" fmla="*/ 1440873 w 6408712"/>
              <a:gd name="connsiteY138" fmla="*/ 9505057 h 9505057"/>
              <a:gd name="connsiteX139" fmla="*/ 2443977 w 6408712"/>
              <a:gd name="connsiteY139" fmla="*/ 7990971 h 9505057"/>
              <a:gd name="connsiteX140" fmla="*/ 2303268 w 6408712"/>
              <a:gd name="connsiteY140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4119522 w 6408712"/>
              <a:gd name="connsiteY104" fmla="*/ 5011526 h 9505057"/>
              <a:gd name="connsiteX105" fmla="*/ 4648239 w 6408712"/>
              <a:gd name="connsiteY105" fmla="*/ 4938477 h 9505057"/>
              <a:gd name="connsiteX106" fmla="*/ 4960985 w 6408712"/>
              <a:gd name="connsiteY106" fmla="*/ 4843321 h 9505057"/>
              <a:gd name="connsiteX107" fmla="*/ 5299365 w 6408712"/>
              <a:gd name="connsiteY107" fmla="*/ 4698184 h 9505057"/>
              <a:gd name="connsiteX108" fmla="*/ 5612109 w 6408712"/>
              <a:gd name="connsiteY108" fmla="*/ 4530942 h 9505057"/>
              <a:gd name="connsiteX109" fmla="*/ 5757588 w 6408712"/>
              <a:gd name="connsiteY109" fmla="*/ 4432902 h 9505057"/>
              <a:gd name="connsiteX110" fmla="*/ 5877431 w 6408712"/>
              <a:gd name="connsiteY110" fmla="*/ 4312756 h 9505057"/>
              <a:gd name="connsiteX111" fmla="*/ 5975483 w 6408712"/>
              <a:gd name="connsiteY111" fmla="*/ 4214718 h 9505057"/>
              <a:gd name="connsiteX112" fmla="*/ 6045339 w 6408712"/>
              <a:gd name="connsiteY112" fmla="*/ 4072465 h 9505057"/>
              <a:gd name="connsiteX113" fmla="*/ 6045339 w 6408712"/>
              <a:gd name="connsiteY113" fmla="*/ 4167622 h 9505057"/>
              <a:gd name="connsiteX114" fmla="*/ 5997915 w 6408712"/>
              <a:gd name="connsiteY114" fmla="*/ 4264698 h 9505057"/>
              <a:gd name="connsiteX115" fmla="*/ 5925496 w 6408712"/>
              <a:gd name="connsiteY115" fmla="*/ 4384844 h 9505057"/>
              <a:gd name="connsiteX116" fmla="*/ 5830005 w 6408712"/>
              <a:gd name="connsiteY116" fmla="*/ 4504989 h 9505057"/>
              <a:gd name="connsiteX117" fmla="*/ 5659535 w 6408712"/>
              <a:gd name="connsiteY117" fmla="*/ 4651087 h 9505057"/>
              <a:gd name="connsiteX118" fmla="*/ 5419208 w 6408712"/>
              <a:gd name="connsiteY118" fmla="*/ 4818332 h 9505057"/>
              <a:gd name="connsiteX119" fmla="*/ 5106462 w 6408712"/>
              <a:gd name="connsiteY119" fmla="*/ 4963466 h 9505057"/>
              <a:gd name="connsiteX120" fmla="*/ 5153886 w 6408712"/>
              <a:gd name="connsiteY120" fmla="*/ 4986535 h 9505057"/>
              <a:gd name="connsiteX121" fmla="*/ 5276933 w 6408712"/>
              <a:gd name="connsiteY121" fmla="*/ 5106680 h 9505057"/>
              <a:gd name="connsiteX122" fmla="*/ 5346789 w 6408712"/>
              <a:gd name="connsiteY122" fmla="*/ 5203759 h 9505057"/>
              <a:gd name="connsiteX123" fmla="*/ 5419208 w 6408712"/>
              <a:gd name="connsiteY123" fmla="*/ 5323905 h 9505057"/>
              <a:gd name="connsiteX124" fmla="*/ 5492266 w 6408712"/>
              <a:gd name="connsiteY124" fmla="*/ 5470003 h 9505057"/>
              <a:gd name="connsiteX125" fmla="*/ 5564685 w 6408712"/>
              <a:gd name="connsiteY125" fmla="*/ 5662236 h 9505057"/>
              <a:gd name="connsiteX126" fmla="*/ 5492266 w 6408712"/>
              <a:gd name="connsiteY126" fmla="*/ 5542088 h 9505057"/>
              <a:gd name="connsiteX127" fmla="*/ 5419208 w 6408712"/>
              <a:gd name="connsiteY127" fmla="*/ 5444050 h 9505057"/>
              <a:gd name="connsiteX128" fmla="*/ 5324359 w 6408712"/>
              <a:gd name="connsiteY128" fmla="*/ 5323905 h 9505057"/>
              <a:gd name="connsiteX129" fmla="*/ 5203875 w 6408712"/>
              <a:gd name="connsiteY129" fmla="*/ 5203759 h 9505057"/>
              <a:gd name="connsiteX130" fmla="*/ 5059039 w 6408712"/>
              <a:gd name="connsiteY130" fmla="*/ 5106680 h 9505057"/>
              <a:gd name="connsiteX131" fmla="*/ 4913559 w 6408712"/>
              <a:gd name="connsiteY131" fmla="*/ 5036515 h 9505057"/>
              <a:gd name="connsiteX132" fmla="*/ 4818712 w 6408712"/>
              <a:gd name="connsiteY132" fmla="*/ 5036515 h 9505057"/>
              <a:gd name="connsiteX133" fmla="*/ 4432906 w 6408712"/>
              <a:gd name="connsiteY133" fmla="*/ 5131672 h 9505057"/>
              <a:gd name="connsiteX134" fmla="*/ 4182186 w 6408712"/>
              <a:gd name="connsiteY134" fmla="*/ 5226330 h 9505057"/>
              <a:gd name="connsiteX135" fmla="*/ 3788758 w 6408712"/>
              <a:gd name="connsiteY135" fmla="*/ 8002855 h 9505057"/>
              <a:gd name="connsiteX136" fmla="*/ 4816729 w 6408712"/>
              <a:gd name="connsiteY136" fmla="*/ 9505057 h 9505057"/>
              <a:gd name="connsiteX137" fmla="*/ 1440873 w 6408712"/>
              <a:gd name="connsiteY137" fmla="*/ 9505057 h 9505057"/>
              <a:gd name="connsiteX138" fmla="*/ 2443977 w 6408712"/>
              <a:gd name="connsiteY138" fmla="*/ 7990971 h 9505057"/>
              <a:gd name="connsiteX139" fmla="*/ 2303268 w 6408712"/>
              <a:gd name="connsiteY139" fmla="*/ 5266751 h 9505057"/>
              <a:gd name="connsiteX0" fmla="*/ 2071296 w 6408712"/>
              <a:gd name="connsiteY0" fmla="*/ 5083612 h 9505057"/>
              <a:gd name="connsiteX1" fmla="*/ 1878393 w 6408712"/>
              <a:gd name="connsiteY1" fmla="*/ 4986535 h 9505057"/>
              <a:gd name="connsiteX2" fmla="*/ 1685493 w 6408712"/>
              <a:gd name="connsiteY2" fmla="*/ 4913486 h 9505057"/>
              <a:gd name="connsiteX3" fmla="*/ 1470160 w 6408712"/>
              <a:gd name="connsiteY3" fmla="*/ 4843321 h 9505057"/>
              <a:gd name="connsiteX4" fmla="*/ 1277257 w 6408712"/>
              <a:gd name="connsiteY4" fmla="*/ 4818332 h 9505057"/>
              <a:gd name="connsiteX5" fmla="*/ 1084354 w 6408712"/>
              <a:gd name="connsiteY5" fmla="*/ 4793340 h 9505057"/>
              <a:gd name="connsiteX6" fmla="*/ 720980 w 6408712"/>
              <a:gd name="connsiteY6" fmla="*/ 4771233 h 9505057"/>
              <a:gd name="connsiteX7" fmla="*/ 433230 w 6408712"/>
              <a:gd name="connsiteY7" fmla="*/ 4793340 h 9505057"/>
              <a:gd name="connsiteX8" fmla="*/ 167910 w 6408712"/>
              <a:gd name="connsiteY8" fmla="*/ 4818332 h 9505057"/>
              <a:gd name="connsiteX9" fmla="*/ 360810 w 6408712"/>
              <a:gd name="connsiteY9" fmla="*/ 4771233 h 9505057"/>
              <a:gd name="connsiteX10" fmla="*/ 528079 w 6408712"/>
              <a:gd name="connsiteY10" fmla="*/ 4745283 h 9505057"/>
              <a:gd name="connsiteX11" fmla="*/ 913883 w 6408712"/>
              <a:gd name="connsiteY11" fmla="*/ 4720292 h 9505057"/>
              <a:gd name="connsiteX12" fmla="*/ 1277257 w 6408712"/>
              <a:gd name="connsiteY12" fmla="*/ 4745283 h 9505057"/>
              <a:gd name="connsiteX13" fmla="*/ 1638067 w 6408712"/>
              <a:gd name="connsiteY13" fmla="*/ 4818332 h 9505057"/>
              <a:gd name="connsiteX14" fmla="*/ 1950813 w 6408712"/>
              <a:gd name="connsiteY14" fmla="*/ 4913486 h 9505057"/>
              <a:gd name="connsiteX15" fmla="*/ 2238563 w 6408712"/>
              <a:gd name="connsiteY15" fmla="*/ 5036515 h 9505057"/>
              <a:gd name="connsiteX16" fmla="*/ 2456459 w 6408712"/>
              <a:gd name="connsiteY16" fmla="*/ 5156661 h 9505057"/>
              <a:gd name="connsiteX17" fmla="*/ 2624369 w 6408712"/>
              <a:gd name="connsiteY17" fmla="*/ 5276808 h 9505057"/>
              <a:gd name="connsiteX18" fmla="*/ 2651256 w 6408712"/>
              <a:gd name="connsiteY18" fmla="*/ 5295594 h 9505057"/>
              <a:gd name="connsiteX19" fmla="*/ 2656331 w 6408712"/>
              <a:gd name="connsiteY19" fmla="*/ 5296631 h 9505057"/>
              <a:gd name="connsiteX20" fmla="*/ 2649362 w 6408712"/>
              <a:gd name="connsiteY20" fmla="*/ 5203759 h 9505057"/>
              <a:gd name="connsiteX21" fmla="*/ 2601939 w 6408712"/>
              <a:gd name="connsiteY21" fmla="*/ 4891378 h 9505057"/>
              <a:gd name="connsiteX22" fmla="*/ 2311623 w 6408712"/>
              <a:gd name="connsiteY22" fmla="*/ 4047474 h 9505057"/>
              <a:gd name="connsiteX23" fmla="*/ 2191139 w 6408712"/>
              <a:gd name="connsiteY23" fmla="*/ 3806222 h 9505057"/>
              <a:gd name="connsiteX24" fmla="*/ 2045662 w 6408712"/>
              <a:gd name="connsiteY24" fmla="*/ 3540939 h 9505057"/>
              <a:gd name="connsiteX25" fmla="*/ 1855963 w 6408712"/>
              <a:gd name="connsiteY25" fmla="*/ 3275657 h 9505057"/>
              <a:gd name="connsiteX26" fmla="*/ 1638067 w 6408712"/>
              <a:gd name="connsiteY26" fmla="*/ 3010375 h 9505057"/>
              <a:gd name="connsiteX27" fmla="*/ 1397740 w 6408712"/>
              <a:gd name="connsiteY27" fmla="*/ 2747015 h 9505057"/>
              <a:gd name="connsiteX28" fmla="*/ 1106786 w 6408712"/>
              <a:gd name="connsiteY28" fmla="*/ 2456744 h 9505057"/>
              <a:gd name="connsiteX29" fmla="*/ 794040 w 6408712"/>
              <a:gd name="connsiteY29" fmla="*/ 2191462 h 9505057"/>
              <a:gd name="connsiteX30" fmla="*/ 408236 w 6408712"/>
              <a:gd name="connsiteY30" fmla="*/ 1951169 h 9505057"/>
              <a:gd name="connsiteX31" fmla="*/ 0 w 6408712"/>
              <a:gd name="connsiteY31" fmla="*/ 1710878 h 9505057"/>
              <a:gd name="connsiteX32" fmla="*/ 192903 w 6408712"/>
              <a:gd name="connsiteY32" fmla="*/ 1782965 h 9505057"/>
              <a:gd name="connsiteX33" fmla="*/ 408236 w 6408712"/>
              <a:gd name="connsiteY33" fmla="*/ 1878120 h 9505057"/>
              <a:gd name="connsiteX34" fmla="*/ 698550 w 6408712"/>
              <a:gd name="connsiteY34" fmla="*/ 2023256 h 9505057"/>
              <a:gd name="connsiteX35" fmla="*/ 1011936 w 6408712"/>
              <a:gd name="connsiteY35" fmla="*/ 2241442 h 9505057"/>
              <a:gd name="connsiteX36" fmla="*/ 1397740 w 6408712"/>
              <a:gd name="connsiteY36" fmla="*/ 2529793 h 9505057"/>
              <a:gd name="connsiteX37" fmla="*/ 1590002 w 6408712"/>
              <a:gd name="connsiteY37" fmla="*/ 2722026 h 9505057"/>
              <a:gd name="connsiteX38" fmla="*/ 1782903 w 6408712"/>
              <a:gd name="connsiteY38" fmla="*/ 2915221 h 9505057"/>
              <a:gd name="connsiteX39" fmla="*/ 1975806 w 6408712"/>
              <a:gd name="connsiteY39" fmla="*/ 3155512 h 9505057"/>
              <a:gd name="connsiteX40" fmla="*/ 2168709 w 6408712"/>
              <a:gd name="connsiteY40" fmla="*/ 3395803 h 9505057"/>
              <a:gd name="connsiteX41" fmla="*/ 2289193 w 6408712"/>
              <a:gd name="connsiteY41" fmla="*/ 3565931 h 9505057"/>
              <a:gd name="connsiteX42" fmla="*/ 2529519 w 6408712"/>
              <a:gd name="connsiteY42" fmla="*/ 3734134 h 9505057"/>
              <a:gd name="connsiteX43" fmla="*/ 2576943 w 6408712"/>
              <a:gd name="connsiteY43" fmla="*/ 3613988 h 9505057"/>
              <a:gd name="connsiteX44" fmla="*/ 2576943 w 6408712"/>
              <a:gd name="connsiteY44" fmla="*/ 3445785 h 9505057"/>
              <a:gd name="connsiteX45" fmla="*/ 2554513 w 6408712"/>
              <a:gd name="connsiteY45" fmla="*/ 3228561 h 9505057"/>
              <a:gd name="connsiteX46" fmla="*/ 2431466 w 6408712"/>
              <a:gd name="connsiteY46" fmla="*/ 2481733 h 9505057"/>
              <a:gd name="connsiteX47" fmla="*/ 2336616 w 6408712"/>
              <a:gd name="connsiteY47" fmla="*/ 1517683 h 9505057"/>
              <a:gd name="connsiteX48" fmla="*/ 2289193 w 6408712"/>
              <a:gd name="connsiteY48" fmla="*/ 603614 h 9505057"/>
              <a:gd name="connsiteX49" fmla="*/ 2289193 w 6408712"/>
              <a:gd name="connsiteY49" fmla="*/ 240291 h 9505057"/>
              <a:gd name="connsiteX50" fmla="*/ 2311623 w 6408712"/>
              <a:gd name="connsiteY50" fmla="*/ 0 h 9505057"/>
              <a:gd name="connsiteX51" fmla="*/ 2456459 w 6408712"/>
              <a:gd name="connsiteY51" fmla="*/ 1397538 h 9505057"/>
              <a:gd name="connsiteX52" fmla="*/ 2601939 w 6408712"/>
              <a:gd name="connsiteY52" fmla="*/ 2481733 h 9505057"/>
              <a:gd name="connsiteX53" fmla="*/ 2674997 w 6408712"/>
              <a:gd name="connsiteY53" fmla="*/ 2915221 h 9505057"/>
              <a:gd name="connsiteX54" fmla="*/ 2722422 w 6408712"/>
              <a:gd name="connsiteY54" fmla="*/ 3228561 h 9505057"/>
              <a:gd name="connsiteX55" fmla="*/ 2987742 w 6408712"/>
              <a:gd name="connsiteY55" fmla="*/ 4287767 h 9505057"/>
              <a:gd name="connsiteX56" fmla="*/ 3082592 w 6408712"/>
              <a:gd name="connsiteY56" fmla="*/ 4745283 h 9505057"/>
              <a:gd name="connsiteX57" fmla="*/ 3250499 w 6408712"/>
              <a:gd name="connsiteY57" fmla="*/ 5226826 h 9505057"/>
              <a:gd name="connsiteX58" fmla="*/ 3395976 w 6408712"/>
              <a:gd name="connsiteY58" fmla="*/ 5058623 h 9505057"/>
              <a:gd name="connsiteX59" fmla="*/ 3515819 w 6408712"/>
              <a:gd name="connsiteY59" fmla="*/ 4771233 h 9505057"/>
              <a:gd name="connsiteX60" fmla="*/ 3588879 w 6408712"/>
              <a:gd name="connsiteY60" fmla="*/ 4600146 h 9505057"/>
              <a:gd name="connsiteX61" fmla="*/ 3661299 w 6408712"/>
              <a:gd name="connsiteY61" fmla="*/ 4432902 h 9505057"/>
              <a:gd name="connsiteX62" fmla="*/ 3854199 w 6408712"/>
              <a:gd name="connsiteY62" fmla="*/ 4119562 h 9505057"/>
              <a:gd name="connsiteX63" fmla="*/ 4047102 w 6408712"/>
              <a:gd name="connsiteY63" fmla="*/ 3806222 h 9505057"/>
              <a:gd name="connsiteX64" fmla="*/ 4240005 w 6408712"/>
              <a:gd name="connsiteY64" fmla="*/ 3468852 h 9505057"/>
              <a:gd name="connsiteX65" fmla="*/ 4312422 w 6408712"/>
              <a:gd name="connsiteY65" fmla="*/ 3275657 h 9505057"/>
              <a:gd name="connsiteX66" fmla="*/ 4359848 w 6408712"/>
              <a:gd name="connsiteY66" fmla="*/ 3082463 h 9505057"/>
              <a:gd name="connsiteX67" fmla="*/ 4407272 w 6408712"/>
              <a:gd name="connsiteY67" fmla="*/ 2890230 h 9505057"/>
              <a:gd name="connsiteX68" fmla="*/ 4407272 w 6408712"/>
              <a:gd name="connsiteY68" fmla="*/ 2697035 h 9505057"/>
              <a:gd name="connsiteX69" fmla="*/ 4385483 w 6408712"/>
              <a:gd name="connsiteY69" fmla="*/ 2456744 h 9505057"/>
              <a:gd name="connsiteX70" fmla="*/ 4334853 w 6408712"/>
              <a:gd name="connsiteY70" fmla="*/ 2241442 h 9505057"/>
              <a:gd name="connsiteX71" fmla="*/ 4240005 w 6408712"/>
              <a:gd name="connsiteY71" fmla="*/ 1976160 h 9505057"/>
              <a:gd name="connsiteX72" fmla="*/ 4119522 w 6408712"/>
              <a:gd name="connsiteY72" fmla="*/ 1710878 h 9505057"/>
              <a:gd name="connsiteX73" fmla="*/ 4192579 w 6408712"/>
              <a:gd name="connsiteY73" fmla="*/ 1807957 h 9505057"/>
              <a:gd name="connsiteX74" fmla="*/ 4287429 w 6408712"/>
              <a:gd name="connsiteY74" fmla="*/ 1928102 h 9505057"/>
              <a:gd name="connsiteX75" fmla="*/ 4359848 w 6408712"/>
              <a:gd name="connsiteY75" fmla="*/ 2071316 h 9505057"/>
              <a:gd name="connsiteX76" fmla="*/ 4432906 w 6408712"/>
              <a:gd name="connsiteY76" fmla="*/ 2263550 h 9505057"/>
              <a:gd name="connsiteX77" fmla="*/ 4480332 w 6408712"/>
              <a:gd name="connsiteY77" fmla="*/ 2503841 h 9505057"/>
              <a:gd name="connsiteX78" fmla="*/ 4505325 w 6408712"/>
              <a:gd name="connsiteY78" fmla="*/ 2795075 h 9505057"/>
              <a:gd name="connsiteX79" fmla="*/ 4480332 w 6408712"/>
              <a:gd name="connsiteY79" fmla="*/ 2962317 h 9505057"/>
              <a:gd name="connsiteX80" fmla="*/ 4455336 w 6408712"/>
              <a:gd name="connsiteY80" fmla="*/ 3133404 h 9505057"/>
              <a:gd name="connsiteX81" fmla="*/ 4648239 w 6408712"/>
              <a:gd name="connsiteY81" fmla="*/ 2987309 h 9505057"/>
              <a:gd name="connsiteX82" fmla="*/ 4866136 w 6408712"/>
              <a:gd name="connsiteY82" fmla="*/ 2842172 h 9505057"/>
              <a:gd name="connsiteX83" fmla="*/ 5131456 w 6408712"/>
              <a:gd name="connsiteY83" fmla="*/ 2697035 h 9505057"/>
              <a:gd name="connsiteX84" fmla="*/ 5444202 w 6408712"/>
              <a:gd name="connsiteY84" fmla="*/ 2529793 h 9505057"/>
              <a:gd name="connsiteX85" fmla="*/ 5782582 w 6408712"/>
              <a:gd name="connsiteY85" fmla="*/ 2409645 h 9505057"/>
              <a:gd name="connsiteX86" fmla="*/ 5925496 w 6408712"/>
              <a:gd name="connsiteY86" fmla="*/ 2383695 h 9505057"/>
              <a:gd name="connsiteX87" fmla="*/ 6095968 w 6408712"/>
              <a:gd name="connsiteY87" fmla="*/ 2361588 h 9505057"/>
              <a:gd name="connsiteX88" fmla="*/ 6263235 w 6408712"/>
              <a:gd name="connsiteY88" fmla="*/ 2336599 h 9505057"/>
              <a:gd name="connsiteX89" fmla="*/ 6408712 w 6408712"/>
              <a:gd name="connsiteY89" fmla="*/ 2361588 h 9505057"/>
              <a:gd name="connsiteX90" fmla="*/ 6190816 w 6408712"/>
              <a:gd name="connsiteY90" fmla="*/ 2409645 h 9505057"/>
              <a:gd name="connsiteX91" fmla="*/ 5950489 w 6408712"/>
              <a:gd name="connsiteY91" fmla="*/ 2456744 h 9505057"/>
              <a:gd name="connsiteX92" fmla="*/ 5659535 w 6408712"/>
              <a:gd name="connsiteY92" fmla="*/ 2554782 h 9505057"/>
              <a:gd name="connsiteX93" fmla="*/ 5324359 w 6408712"/>
              <a:gd name="connsiteY93" fmla="*/ 2697035 h 9505057"/>
              <a:gd name="connsiteX94" fmla="*/ 5153886 w 6408712"/>
              <a:gd name="connsiteY94" fmla="*/ 2795075 h 9505057"/>
              <a:gd name="connsiteX95" fmla="*/ 4985979 w 6408712"/>
              <a:gd name="connsiteY95" fmla="*/ 2915221 h 9505057"/>
              <a:gd name="connsiteX96" fmla="*/ 4818712 w 6408712"/>
              <a:gd name="connsiteY96" fmla="*/ 3035366 h 9505057"/>
              <a:gd name="connsiteX97" fmla="*/ 4673233 w 6408712"/>
              <a:gd name="connsiteY97" fmla="*/ 3180503 h 9505057"/>
              <a:gd name="connsiteX98" fmla="*/ 4527756 w 6408712"/>
              <a:gd name="connsiteY98" fmla="*/ 3348706 h 9505057"/>
              <a:gd name="connsiteX99" fmla="*/ 4385483 w 6408712"/>
              <a:gd name="connsiteY99" fmla="*/ 3540939 h 9505057"/>
              <a:gd name="connsiteX100" fmla="*/ 4141952 w 6408712"/>
              <a:gd name="connsiteY100" fmla="*/ 3926367 h 9505057"/>
              <a:gd name="connsiteX101" fmla="*/ 3999679 w 6408712"/>
              <a:gd name="connsiteY101" fmla="*/ 4214718 h 9505057"/>
              <a:gd name="connsiteX102" fmla="*/ 3901625 w 6408712"/>
              <a:gd name="connsiteY102" fmla="*/ 4480001 h 9505057"/>
              <a:gd name="connsiteX103" fmla="*/ 3854199 w 6408712"/>
              <a:gd name="connsiteY103" fmla="*/ 4891378 h 9505057"/>
              <a:gd name="connsiteX104" fmla="*/ 4119522 w 6408712"/>
              <a:gd name="connsiteY104" fmla="*/ 5011526 h 9505057"/>
              <a:gd name="connsiteX105" fmla="*/ 4648239 w 6408712"/>
              <a:gd name="connsiteY105" fmla="*/ 4938477 h 9505057"/>
              <a:gd name="connsiteX106" fmla="*/ 4960985 w 6408712"/>
              <a:gd name="connsiteY106" fmla="*/ 4843321 h 9505057"/>
              <a:gd name="connsiteX107" fmla="*/ 5299365 w 6408712"/>
              <a:gd name="connsiteY107" fmla="*/ 4698184 h 9505057"/>
              <a:gd name="connsiteX108" fmla="*/ 5612109 w 6408712"/>
              <a:gd name="connsiteY108" fmla="*/ 4530942 h 9505057"/>
              <a:gd name="connsiteX109" fmla="*/ 5757588 w 6408712"/>
              <a:gd name="connsiteY109" fmla="*/ 4432902 h 9505057"/>
              <a:gd name="connsiteX110" fmla="*/ 5877431 w 6408712"/>
              <a:gd name="connsiteY110" fmla="*/ 4312756 h 9505057"/>
              <a:gd name="connsiteX111" fmla="*/ 5975483 w 6408712"/>
              <a:gd name="connsiteY111" fmla="*/ 4214718 h 9505057"/>
              <a:gd name="connsiteX112" fmla="*/ 6045339 w 6408712"/>
              <a:gd name="connsiteY112" fmla="*/ 4072465 h 9505057"/>
              <a:gd name="connsiteX113" fmla="*/ 6045339 w 6408712"/>
              <a:gd name="connsiteY113" fmla="*/ 4167622 h 9505057"/>
              <a:gd name="connsiteX114" fmla="*/ 5997915 w 6408712"/>
              <a:gd name="connsiteY114" fmla="*/ 4264698 h 9505057"/>
              <a:gd name="connsiteX115" fmla="*/ 5925496 w 6408712"/>
              <a:gd name="connsiteY115" fmla="*/ 4384844 h 9505057"/>
              <a:gd name="connsiteX116" fmla="*/ 5830005 w 6408712"/>
              <a:gd name="connsiteY116" fmla="*/ 4504989 h 9505057"/>
              <a:gd name="connsiteX117" fmla="*/ 5659535 w 6408712"/>
              <a:gd name="connsiteY117" fmla="*/ 4651087 h 9505057"/>
              <a:gd name="connsiteX118" fmla="*/ 5419208 w 6408712"/>
              <a:gd name="connsiteY118" fmla="*/ 4818332 h 9505057"/>
              <a:gd name="connsiteX119" fmla="*/ 5106462 w 6408712"/>
              <a:gd name="connsiteY119" fmla="*/ 4963466 h 9505057"/>
              <a:gd name="connsiteX120" fmla="*/ 5153886 w 6408712"/>
              <a:gd name="connsiteY120" fmla="*/ 4986535 h 9505057"/>
              <a:gd name="connsiteX121" fmla="*/ 5276933 w 6408712"/>
              <a:gd name="connsiteY121" fmla="*/ 5106680 h 9505057"/>
              <a:gd name="connsiteX122" fmla="*/ 5346789 w 6408712"/>
              <a:gd name="connsiteY122" fmla="*/ 5203759 h 9505057"/>
              <a:gd name="connsiteX123" fmla="*/ 5419208 w 6408712"/>
              <a:gd name="connsiteY123" fmla="*/ 5323905 h 9505057"/>
              <a:gd name="connsiteX124" fmla="*/ 5492266 w 6408712"/>
              <a:gd name="connsiteY124" fmla="*/ 5470003 h 9505057"/>
              <a:gd name="connsiteX125" fmla="*/ 5564685 w 6408712"/>
              <a:gd name="connsiteY125" fmla="*/ 5662236 h 9505057"/>
              <a:gd name="connsiteX126" fmla="*/ 5492266 w 6408712"/>
              <a:gd name="connsiteY126" fmla="*/ 5542088 h 9505057"/>
              <a:gd name="connsiteX127" fmla="*/ 5419208 w 6408712"/>
              <a:gd name="connsiteY127" fmla="*/ 5444050 h 9505057"/>
              <a:gd name="connsiteX128" fmla="*/ 5324359 w 6408712"/>
              <a:gd name="connsiteY128" fmla="*/ 5323905 h 9505057"/>
              <a:gd name="connsiteX129" fmla="*/ 5203875 w 6408712"/>
              <a:gd name="connsiteY129" fmla="*/ 5203759 h 9505057"/>
              <a:gd name="connsiteX130" fmla="*/ 5059039 w 6408712"/>
              <a:gd name="connsiteY130" fmla="*/ 5106680 h 9505057"/>
              <a:gd name="connsiteX131" fmla="*/ 4913559 w 6408712"/>
              <a:gd name="connsiteY131" fmla="*/ 5036515 h 9505057"/>
              <a:gd name="connsiteX132" fmla="*/ 4818712 w 6408712"/>
              <a:gd name="connsiteY132" fmla="*/ 5036515 h 9505057"/>
              <a:gd name="connsiteX133" fmla="*/ 4432906 w 6408712"/>
              <a:gd name="connsiteY133" fmla="*/ 5131672 h 9505057"/>
              <a:gd name="connsiteX134" fmla="*/ 4182186 w 6408712"/>
              <a:gd name="connsiteY134" fmla="*/ 5226330 h 9505057"/>
              <a:gd name="connsiteX135" fmla="*/ 3788758 w 6408712"/>
              <a:gd name="connsiteY135" fmla="*/ 8002855 h 9505057"/>
              <a:gd name="connsiteX136" fmla="*/ 4816729 w 6408712"/>
              <a:gd name="connsiteY136" fmla="*/ 9505057 h 9505057"/>
              <a:gd name="connsiteX137" fmla="*/ 1440873 w 6408712"/>
              <a:gd name="connsiteY137" fmla="*/ 9505057 h 9505057"/>
              <a:gd name="connsiteX138" fmla="*/ 2443977 w 6408712"/>
              <a:gd name="connsiteY138" fmla="*/ 7990971 h 9505057"/>
              <a:gd name="connsiteX139" fmla="*/ 2303268 w 6408712"/>
              <a:gd name="connsiteY139" fmla="*/ 5266751 h 9505057"/>
              <a:gd name="connsiteX0" fmla="*/ 2504293 w 6841709"/>
              <a:gd name="connsiteY0" fmla="*/ 5083612 h 9505057"/>
              <a:gd name="connsiteX1" fmla="*/ 2311390 w 6841709"/>
              <a:gd name="connsiteY1" fmla="*/ 4986535 h 9505057"/>
              <a:gd name="connsiteX2" fmla="*/ 2118490 w 6841709"/>
              <a:gd name="connsiteY2" fmla="*/ 4913486 h 9505057"/>
              <a:gd name="connsiteX3" fmla="*/ 1903157 w 6841709"/>
              <a:gd name="connsiteY3" fmla="*/ 4843321 h 9505057"/>
              <a:gd name="connsiteX4" fmla="*/ 1710254 w 6841709"/>
              <a:gd name="connsiteY4" fmla="*/ 4818332 h 9505057"/>
              <a:gd name="connsiteX5" fmla="*/ 1517351 w 6841709"/>
              <a:gd name="connsiteY5" fmla="*/ 4793340 h 9505057"/>
              <a:gd name="connsiteX6" fmla="*/ 1153977 w 6841709"/>
              <a:gd name="connsiteY6" fmla="*/ 4771233 h 9505057"/>
              <a:gd name="connsiteX7" fmla="*/ 866227 w 6841709"/>
              <a:gd name="connsiteY7" fmla="*/ 4793340 h 9505057"/>
              <a:gd name="connsiteX8" fmla="*/ 0 w 6841709"/>
              <a:gd name="connsiteY8" fmla="*/ 4818332 h 9505057"/>
              <a:gd name="connsiteX9" fmla="*/ 793807 w 6841709"/>
              <a:gd name="connsiteY9" fmla="*/ 4771233 h 9505057"/>
              <a:gd name="connsiteX10" fmla="*/ 961076 w 6841709"/>
              <a:gd name="connsiteY10" fmla="*/ 4745283 h 9505057"/>
              <a:gd name="connsiteX11" fmla="*/ 1346880 w 6841709"/>
              <a:gd name="connsiteY11" fmla="*/ 4720292 h 9505057"/>
              <a:gd name="connsiteX12" fmla="*/ 1710254 w 6841709"/>
              <a:gd name="connsiteY12" fmla="*/ 4745283 h 9505057"/>
              <a:gd name="connsiteX13" fmla="*/ 2071064 w 6841709"/>
              <a:gd name="connsiteY13" fmla="*/ 4818332 h 9505057"/>
              <a:gd name="connsiteX14" fmla="*/ 2383810 w 6841709"/>
              <a:gd name="connsiteY14" fmla="*/ 4913486 h 9505057"/>
              <a:gd name="connsiteX15" fmla="*/ 2671560 w 6841709"/>
              <a:gd name="connsiteY15" fmla="*/ 5036515 h 9505057"/>
              <a:gd name="connsiteX16" fmla="*/ 2889456 w 6841709"/>
              <a:gd name="connsiteY16" fmla="*/ 5156661 h 9505057"/>
              <a:gd name="connsiteX17" fmla="*/ 3057366 w 6841709"/>
              <a:gd name="connsiteY17" fmla="*/ 5276808 h 9505057"/>
              <a:gd name="connsiteX18" fmla="*/ 3084253 w 6841709"/>
              <a:gd name="connsiteY18" fmla="*/ 5295594 h 9505057"/>
              <a:gd name="connsiteX19" fmla="*/ 3089328 w 6841709"/>
              <a:gd name="connsiteY19" fmla="*/ 5296631 h 9505057"/>
              <a:gd name="connsiteX20" fmla="*/ 3082359 w 6841709"/>
              <a:gd name="connsiteY20" fmla="*/ 5203759 h 9505057"/>
              <a:gd name="connsiteX21" fmla="*/ 3034936 w 6841709"/>
              <a:gd name="connsiteY21" fmla="*/ 4891378 h 9505057"/>
              <a:gd name="connsiteX22" fmla="*/ 2744620 w 6841709"/>
              <a:gd name="connsiteY22" fmla="*/ 4047474 h 9505057"/>
              <a:gd name="connsiteX23" fmla="*/ 2624136 w 6841709"/>
              <a:gd name="connsiteY23" fmla="*/ 3806222 h 9505057"/>
              <a:gd name="connsiteX24" fmla="*/ 2478659 w 6841709"/>
              <a:gd name="connsiteY24" fmla="*/ 3540939 h 9505057"/>
              <a:gd name="connsiteX25" fmla="*/ 2288960 w 6841709"/>
              <a:gd name="connsiteY25" fmla="*/ 3275657 h 9505057"/>
              <a:gd name="connsiteX26" fmla="*/ 2071064 w 6841709"/>
              <a:gd name="connsiteY26" fmla="*/ 3010375 h 9505057"/>
              <a:gd name="connsiteX27" fmla="*/ 1830737 w 6841709"/>
              <a:gd name="connsiteY27" fmla="*/ 2747015 h 9505057"/>
              <a:gd name="connsiteX28" fmla="*/ 1539783 w 6841709"/>
              <a:gd name="connsiteY28" fmla="*/ 2456744 h 9505057"/>
              <a:gd name="connsiteX29" fmla="*/ 1227037 w 6841709"/>
              <a:gd name="connsiteY29" fmla="*/ 2191462 h 9505057"/>
              <a:gd name="connsiteX30" fmla="*/ 841233 w 6841709"/>
              <a:gd name="connsiteY30" fmla="*/ 1951169 h 9505057"/>
              <a:gd name="connsiteX31" fmla="*/ 432997 w 6841709"/>
              <a:gd name="connsiteY31" fmla="*/ 1710878 h 9505057"/>
              <a:gd name="connsiteX32" fmla="*/ 625900 w 6841709"/>
              <a:gd name="connsiteY32" fmla="*/ 1782965 h 9505057"/>
              <a:gd name="connsiteX33" fmla="*/ 841233 w 6841709"/>
              <a:gd name="connsiteY33" fmla="*/ 1878120 h 9505057"/>
              <a:gd name="connsiteX34" fmla="*/ 1131547 w 6841709"/>
              <a:gd name="connsiteY34" fmla="*/ 2023256 h 9505057"/>
              <a:gd name="connsiteX35" fmla="*/ 1444933 w 6841709"/>
              <a:gd name="connsiteY35" fmla="*/ 2241442 h 9505057"/>
              <a:gd name="connsiteX36" fmla="*/ 1830737 w 6841709"/>
              <a:gd name="connsiteY36" fmla="*/ 2529793 h 9505057"/>
              <a:gd name="connsiteX37" fmla="*/ 2022999 w 6841709"/>
              <a:gd name="connsiteY37" fmla="*/ 2722026 h 9505057"/>
              <a:gd name="connsiteX38" fmla="*/ 2215900 w 6841709"/>
              <a:gd name="connsiteY38" fmla="*/ 2915221 h 9505057"/>
              <a:gd name="connsiteX39" fmla="*/ 2408803 w 6841709"/>
              <a:gd name="connsiteY39" fmla="*/ 3155512 h 9505057"/>
              <a:gd name="connsiteX40" fmla="*/ 2601706 w 6841709"/>
              <a:gd name="connsiteY40" fmla="*/ 3395803 h 9505057"/>
              <a:gd name="connsiteX41" fmla="*/ 2722190 w 6841709"/>
              <a:gd name="connsiteY41" fmla="*/ 3565931 h 9505057"/>
              <a:gd name="connsiteX42" fmla="*/ 2962516 w 6841709"/>
              <a:gd name="connsiteY42" fmla="*/ 3734134 h 9505057"/>
              <a:gd name="connsiteX43" fmla="*/ 3009940 w 6841709"/>
              <a:gd name="connsiteY43" fmla="*/ 3613988 h 9505057"/>
              <a:gd name="connsiteX44" fmla="*/ 3009940 w 6841709"/>
              <a:gd name="connsiteY44" fmla="*/ 3445785 h 9505057"/>
              <a:gd name="connsiteX45" fmla="*/ 2987510 w 6841709"/>
              <a:gd name="connsiteY45" fmla="*/ 3228561 h 9505057"/>
              <a:gd name="connsiteX46" fmla="*/ 2864463 w 6841709"/>
              <a:gd name="connsiteY46" fmla="*/ 2481733 h 9505057"/>
              <a:gd name="connsiteX47" fmla="*/ 2769613 w 6841709"/>
              <a:gd name="connsiteY47" fmla="*/ 1517683 h 9505057"/>
              <a:gd name="connsiteX48" fmla="*/ 2722190 w 6841709"/>
              <a:gd name="connsiteY48" fmla="*/ 603614 h 9505057"/>
              <a:gd name="connsiteX49" fmla="*/ 2722190 w 6841709"/>
              <a:gd name="connsiteY49" fmla="*/ 240291 h 9505057"/>
              <a:gd name="connsiteX50" fmla="*/ 2744620 w 6841709"/>
              <a:gd name="connsiteY50" fmla="*/ 0 h 9505057"/>
              <a:gd name="connsiteX51" fmla="*/ 2889456 w 6841709"/>
              <a:gd name="connsiteY51" fmla="*/ 1397538 h 9505057"/>
              <a:gd name="connsiteX52" fmla="*/ 3034936 w 6841709"/>
              <a:gd name="connsiteY52" fmla="*/ 2481733 h 9505057"/>
              <a:gd name="connsiteX53" fmla="*/ 3107994 w 6841709"/>
              <a:gd name="connsiteY53" fmla="*/ 2915221 h 9505057"/>
              <a:gd name="connsiteX54" fmla="*/ 3155419 w 6841709"/>
              <a:gd name="connsiteY54" fmla="*/ 3228561 h 9505057"/>
              <a:gd name="connsiteX55" fmla="*/ 3420739 w 6841709"/>
              <a:gd name="connsiteY55" fmla="*/ 4287767 h 9505057"/>
              <a:gd name="connsiteX56" fmla="*/ 3515589 w 6841709"/>
              <a:gd name="connsiteY56" fmla="*/ 4745283 h 9505057"/>
              <a:gd name="connsiteX57" fmla="*/ 3683496 w 6841709"/>
              <a:gd name="connsiteY57" fmla="*/ 5226826 h 9505057"/>
              <a:gd name="connsiteX58" fmla="*/ 3828973 w 6841709"/>
              <a:gd name="connsiteY58" fmla="*/ 5058623 h 9505057"/>
              <a:gd name="connsiteX59" fmla="*/ 3948816 w 6841709"/>
              <a:gd name="connsiteY59" fmla="*/ 4771233 h 9505057"/>
              <a:gd name="connsiteX60" fmla="*/ 4021876 w 6841709"/>
              <a:gd name="connsiteY60" fmla="*/ 4600146 h 9505057"/>
              <a:gd name="connsiteX61" fmla="*/ 4094296 w 6841709"/>
              <a:gd name="connsiteY61" fmla="*/ 4432902 h 9505057"/>
              <a:gd name="connsiteX62" fmla="*/ 4287196 w 6841709"/>
              <a:gd name="connsiteY62" fmla="*/ 4119562 h 9505057"/>
              <a:gd name="connsiteX63" fmla="*/ 4480099 w 6841709"/>
              <a:gd name="connsiteY63" fmla="*/ 3806222 h 9505057"/>
              <a:gd name="connsiteX64" fmla="*/ 4673002 w 6841709"/>
              <a:gd name="connsiteY64" fmla="*/ 3468852 h 9505057"/>
              <a:gd name="connsiteX65" fmla="*/ 4745419 w 6841709"/>
              <a:gd name="connsiteY65" fmla="*/ 3275657 h 9505057"/>
              <a:gd name="connsiteX66" fmla="*/ 4792845 w 6841709"/>
              <a:gd name="connsiteY66" fmla="*/ 3082463 h 9505057"/>
              <a:gd name="connsiteX67" fmla="*/ 4840269 w 6841709"/>
              <a:gd name="connsiteY67" fmla="*/ 2890230 h 9505057"/>
              <a:gd name="connsiteX68" fmla="*/ 4840269 w 6841709"/>
              <a:gd name="connsiteY68" fmla="*/ 2697035 h 9505057"/>
              <a:gd name="connsiteX69" fmla="*/ 4818480 w 6841709"/>
              <a:gd name="connsiteY69" fmla="*/ 2456744 h 9505057"/>
              <a:gd name="connsiteX70" fmla="*/ 4767850 w 6841709"/>
              <a:gd name="connsiteY70" fmla="*/ 2241442 h 9505057"/>
              <a:gd name="connsiteX71" fmla="*/ 4673002 w 6841709"/>
              <a:gd name="connsiteY71" fmla="*/ 1976160 h 9505057"/>
              <a:gd name="connsiteX72" fmla="*/ 4552519 w 6841709"/>
              <a:gd name="connsiteY72" fmla="*/ 1710878 h 9505057"/>
              <a:gd name="connsiteX73" fmla="*/ 4625576 w 6841709"/>
              <a:gd name="connsiteY73" fmla="*/ 1807957 h 9505057"/>
              <a:gd name="connsiteX74" fmla="*/ 4720426 w 6841709"/>
              <a:gd name="connsiteY74" fmla="*/ 1928102 h 9505057"/>
              <a:gd name="connsiteX75" fmla="*/ 4792845 w 6841709"/>
              <a:gd name="connsiteY75" fmla="*/ 2071316 h 9505057"/>
              <a:gd name="connsiteX76" fmla="*/ 4865903 w 6841709"/>
              <a:gd name="connsiteY76" fmla="*/ 2263550 h 9505057"/>
              <a:gd name="connsiteX77" fmla="*/ 4913329 w 6841709"/>
              <a:gd name="connsiteY77" fmla="*/ 2503841 h 9505057"/>
              <a:gd name="connsiteX78" fmla="*/ 4938322 w 6841709"/>
              <a:gd name="connsiteY78" fmla="*/ 2795075 h 9505057"/>
              <a:gd name="connsiteX79" fmla="*/ 4913329 w 6841709"/>
              <a:gd name="connsiteY79" fmla="*/ 2962317 h 9505057"/>
              <a:gd name="connsiteX80" fmla="*/ 4888333 w 6841709"/>
              <a:gd name="connsiteY80" fmla="*/ 3133404 h 9505057"/>
              <a:gd name="connsiteX81" fmla="*/ 5081236 w 6841709"/>
              <a:gd name="connsiteY81" fmla="*/ 2987309 h 9505057"/>
              <a:gd name="connsiteX82" fmla="*/ 5299133 w 6841709"/>
              <a:gd name="connsiteY82" fmla="*/ 2842172 h 9505057"/>
              <a:gd name="connsiteX83" fmla="*/ 5564453 w 6841709"/>
              <a:gd name="connsiteY83" fmla="*/ 2697035 h 9505057"/>
              <a:gd name="connsiteX84" fmla="*/ 5877199 w 6841709"/>
              <a:gd name="connsiteY84" fmla="*/ 2529793 h 9505057"/>
              <a:gd name="connsiteX85" fmla="*/ 6215579 w 6841709"/>
              <a:gd name="connsiteY85" fmla="*/ 2409645 h 9505057"/>
              <a:gd name="connsiteX86" fmla="*/ 6358493 w 6841709"/>
              <a:gd name="connsiteY86" fmla="*/ 2383695 h 9505057"/>
              <a:gd name="connsiteX87" fmla="*/ 6528965 w 6841709"/>
              <a:gd name="connsiteY87" fmla="*/ 2361588 h 9505057"/>
              <a:gd name="connsiteX88" fmla="*/ 6696232 w 6841709"/>
              <a:gd name="connsiteY88" fmla="*/ 2336599 h 9505057"/>
              <a:gd name="connsiteX89" fmla="*/ 6841709 w 6841709"/>
              <a:gd name="connsiteY89" fmla="*/ 2361588 h 9505057"/>
              <a:gd name="connsiteX90" fmla="*/ 6623813 w 6841709"/>
              <a:gd name="connsiteY90" fmla="*/ 2409645 h 9505057"/>
              <a:gd name="connsiteX91" fmla="*/ 6383486 w 6841709"/>
              <a:gd name="connsiteY91" fmla="*/ 2456744 h 9505057"/>
              <a:gd name="connsiteX92" fmla="*/ 6092532 w 6841709"/>
              <a:gd name="connsiteY92" fmla="*/ 2554782 h 9505057"/>
              <a:gd name="connsiteX93" fmla="*/ 5757356 w 6841709"/>
              <a:gd name="connsiteY93" fmla="*/ 2697035 h 9505057"/>
              <a:gd name="connsiteX94" fmla="*/ 5586883 w 6841709"/>
              <a:gd name="connsiteY94" fmla="*/ 2795075 h 9505057"/>
              <a:gd name="connsiteX95" fmla="*/ 5418976 w 6841709"/>
              <a:gd name="connsiteY95" fmla="*/ 2915221 h 9505057"/>
              <a:gd name="connsiteX96" fmla="*/ 5251709 w 6841709"/>
              <a:gd name="connsiteY96" fmla="*/ 3035366 h 9505057"/>
              <a:gd name="connsiteX97" fmla="*/ 5106230 w 6841709"/>
              <a:gd name="connsiteY97" fmla="*/ 3180503 h 9505057"/>
              <a:gd name="connsiteX98" fmla="*/ 4960753 w 6841709"/>
              <a:gd name="connsiteY98" fmla="*/ 3348706 h 9505057"/>
              <a:gd name="connsiteX99" fmla="*/ 4818480 w 6841709"/>
              <a:gd name="connsiteY99" fmla="*/ 3540939 h 9505057"/>
              <a:gd name="connsiteX100" fmla="*/ 4574949 w 6841709"/>
              <a:gd name="connsiteY100" fmla="*/ 3926367 h 9505057"/>
              <a:gd name="connsiteX101" fmla="*/ 4432676 w 6841709"/>
              <a:gd name="connsiteY101" fmla="*/ 4214718 h 9505057"/>
              <a:gd name="connsiteX102" fmla="*/ 4334622 w 6841709"/>
              <a:gd name="connsiteY102" fmla="*/ 4480001 h 9505057"/>
              <a:gd name="connsiteX103" fmla="*/ 4287196 w 6841709"/>
              <a:gd name="connsiteY103" fmla="*/ 4891378 h 9505057"/>
              <a:gd name="connsiteX104" fmla="*/ 4552519 w 6841709"/>
              <a:gd name="connsiteY104" fmla="*/ 5011526 h 9505057"/>
              <a:gd name="connsiteX105" fmla="*/ 5081236 w 6841709"/>
              <a:gd name="connsiteY105" fmla="*/ 4938477 h 9505057"/>
              <a:gd name="connsiteX106" fmla="*/ 5393982 w 6841709"/>
              <a:gd name="connsiteY106" fmla="*/ 4843321 h 9505057"/>
              <a:gd name="connsiteX107" fmla="*/ 5732362 w 6841709"/>
              <a:gd name="connsiteY107" fmla="*/ 4698184 h 9505057"/>
              <a:gd name="connsiteX108" fmla="*/ 6045106 w 6841709"/>
              <a:gd name="connsiteY108" fmla="*/ 4530942 h 9505057"/>
              <a:gd name="connsiteX109" fmla="*/ 6190585 w 6841709"/>
              <a:gd name="connsiteY109" fmla="*/ 4432902 h 9505057"/>
              <a:gd name="connsiteX110" fmla="*/ 6310428 w 6841709"/>
              <a:gd name="connsiteY110" fmla="*/ 4312756 h 9505057"/>
              <a:gd name="connsiteX111" fmla="*/ 6408480 w 6841709"/>
              <a:gd name="connsiteY111" fmla="*/ 4214718 h 9505057"/>
              <a:gd name="connsiteX112" fmla="*/ 6478336 w 6841709"/>
              <a:gd name="connsiteY112" fmla="*/ 4072465 h 9505057"/>
              <a:gd name="connsiteX113" fmla="*/ 6478336 w 6841709"/>
              <a:gd name="connsiteY113" fmla="*/ 4167622 h 9505057"/>
              <a:gd name="connsiteX114" fmla="*/ 6430912 w 6841709"/>
              <a:gd name="connsiteY114" fmla="*/ 4264698 h 9505057"/>
              <a:gd name="connsiteX115" fmla="*/ 6358493 w 6841709"/>
              <a:gd name="connsiteY115" fmla="*/ 4384844 h 9505057"/>
              <a:gd name="connsiteX116" fmla="*/ 6263002 w 6841709"/>
              <a:gd name="connsiteY116" fmla="*/ 4504989 h 9505057"/>
              <a:gd name="connsiteX117" fmla="*/ 6092532 w 6841709"/>
              <a:gd name="connsiteY117" fmla="*/ 4651087 h 9505057"/>
              <a:gd name="connsiteX118" fmla="*/ 5852205 w 6841709"/>
              <a:gd name="connsiteY118" fmla="*/ 4818332 h 9505057"/>
              <a:gd name="connsiteX119" fmla="*/ 5539459 w 6841709"/>
              <a:gd name="connsiteY119" fmla="*/ 4963466 h 9505057"/>
              <a:gd name="connsiteX120" fmla="*/ 5586883 w 6841709"/>
              <a:gd name="connsiteY120" fmla="*/ 4986535 h 9505057"/>
              <a:gd name="connsiteX121" fmla="*/ 5709930 w 6841709"/>
              <a:gd name="connsiteY121" fmla="*/ 5106680 h 9505057"/>
              <a:gd name="connsiteX122" fmla="*/ 5779786 w 6841709"/>
              <a:gd name="connsiteY122" fmla="*/ 5203759 h 9505057"/>
              <a:gd name="connsiteX123" fmla="*/ 5852205 w 6841709"/>
              <a:gd name="connsiteY123" fmla="*/ 5323905 h 9505057"/>
              <a:gd name="connsiteX124" fmla="*/ 5925263 w 6841709"/>
              <a:gd name="connsiteY124" fmla="*/ 5470003 h 9505057"/>
              <a:gd name="connsiteX125" fmla="*/ 5997682 w 6841709"/>
              <a:gd name="connsiteY125" fmla="*/ 5662236 h 9505057"/>
              <a:gd name="connsiteX126" fmla="*/ 5925263 w 6841709"/>
              <a:gd name="connsiteY126" fmla="*/ 5542088 h 9505057"/>
              <a:gd name="connsiteX127" fmla="*/ 5852205 w 6841709"/>
              <a:gd name="connsiteY127" fmla="*/ 5444050 h 9505057"/>
              <a:gd name="connsiteX128" fmla="*/ 5757356 w 6841709"/>
              <a:gd name="connsiteY128" fmla="*/ 5323905 h 9505057"/>
              <a:gd name="connsiteX129" fmla="*/ 5636872 w 6841709"/>
              <a:gd name="connsiteY129" fmla="*/ 5203759 h 9505057"/>
              <a:gd name="connsiteX130" fmla="*/ 5492036 w 6841709"/>
              <a:gd name="connsiteY130" fmla="*/ 5106680 h 9505057"/>
              <a:gd name="connsiteX131" fmla="*/ 5346556 w 6841709"/>
              <a:gd name="connsiteY131" fmla="*/ 5036515 h 9505057"/>
              <a:gd name="connsiteX132" fmla="*/ 5251709 w 6841709"/>
              <a:gd name="connsiteY132" fmla="*/ 5036515 h 9505057"/>
              <a:gd name="connsiteX133" fmla="*/ 4865903 w 6841709"/>
              <a:gd name="connsiteY133" fmla="*/ 5131672 h 9505057"/>
              <a:gd name="connsiteX134" fmla="*/ 4615183 w 6841709"/>
              <a:gd name="connsiteY134" fmla="*/ 5226330 h 9505057"/>
              <a:gd name="connsiteX135" fmla="*/ 4221755 w 6841709"/>
              <a:gd name="connsiteY135" fmla="*/ 8002855 h 9505057"/>
              <a:gd name="connsiteX136" fmla="*/ 5249726 w 6841709"/>
              <a:gd name="connsiteY136" fmla="*/ 9505057 h 9505057"/>
              <a:gd name="connsiteX137" fmla="*/ 1873870 w 6841709"/>
              <a:gd name="connsiteY137" fmla="*/ 9505057 h 9505057"/>
              <a:gd name="connsiteX138" fmla="*/ 2876974 w 6841709"/>
              <a:gd name="connsiteY138" fmla="*/ 7990971 h 9505057"/>
              <a:gd name="connsiteX139" fmla="*/ 2736265 w 6841709"/>
              <a:gd name="connsiteY139" fmla="*/ 5266751 h 9505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6841709" h="9505057">
                <a:moveTo>
                  <a:pt x="2504293" y="5083612"/>
                </a:moveTo>
                <a:lnTo>
                  <a:pt x="2311390" y="4986535"/>
                </a:lnTo>
                <a:lnTo>
                  <a:pt x="2118490" y="4913486"/>
                </a:lnTo>
                <a:lnTo>
                  <a:pt x="1903157" y="4843321"/>
                </a:lnTo>
                <a:lnTo>
                  <a:pt x="1710254" y="4818332"/>
                </a:lnTo>
                <a:lnTo>
                  <a:pt x="1517351" y="4793340"/>
                </a:lnTo>
                <a:lnTo>
                  <a:pt x="1153977" y="4771233"/>
                </a:lnTo>
                <a:lnTo>
                  <a:pt x="866227" y="4793340"/>
                </a:lnTo>
                <a:lnTo>
                  <a:pt x="0" y="4818332"/>
                </a:lnTo>
                <a:lnTo>
                  <a:pt x="793807" y="4771233"/>
                </a:lnTo>
                <a:lnTo>
                  <a:pt x="961076" y="4745283"/>
                </a:lnTo>
                <a:lnTo>
                  <a:pt x="1346880" y="4720292"/>
                </a:lnTo>
                <a:lnTo>
                  <a:pt x="1710254" y="4745283"/>
                </a:lnTo>
                <a:lnTo>
                  <a:pt x="2071064" y="4818332"/>
                </a:lnTo>
                <a:lnTo>
                  <a:pt x="2383810" y="4913486"/>
                </a:lnTo>
                <a:lnTo>
                  <a:pt x="2671560" y="5036515"/>
                </a:lnTo>
                <a:lnTo>
                  <a:pt x="2889456" y="5156661"/>
                </a:lnTo>
                <a:lnTo>
                  <a:pt x="3057366" y="5276808"/>
                </a:lnTo>
                <a:lnTo>
                  <a:pt x="3084253" y="5295594"/>
                </a:lnTo>
                <a:lnTo>
                  <a:pt x="3089328" y="5296631"/>
                </a:lnTo>
                <a:lnTo>
                  <a:pt x="3082359" y="5203759"/>
                </a:lnTo>
                <a:cubicBezTo>
                  <a:pt x="3073295" y="5136217"/>
                  <a:pt x="3074990" y="5047889"/>
                  <a:pt x="3034936" y="4891378"/>
                </a:cubicBezTo>
                <a:cubicBezTo>
                  <a:pt x="2953245" y="4524040"/>
                  <a:pt x="2813088" y="4228333"/>
                  <a:pt x="2744620" y="4047474"/>
                </a:cubicBezTo>
                <a:lnTo>
                  <a:pt x="2624136" y="3806222"/>
                </a:lnTo>
                <a:lnTo>
                  <a:pt x="2478659" y="3540939"/>
                </a:lnTo>
                <a:lnTo>
                  <a:pt x="2288960" y="3275657"/>
                </a:lnTo>
                <a:lnTo>
                  <a:pt x="2071064" y="3010375"/>
                </a:lnTo>
                <a:lnTo>
                  <a:pt x="1830737" y="2747015"/>
                </a:lnTo>
                <a:lnTo>
                  <a:pt x="1539783" y="2456744"/>
                </a:lnTo>
                <a:lnTo>
                  <a:pt x="1227037" y="2191462"/>
                </a:lnTo>
                <a:lnTo>
                  <a:pt x="841233" y="1951169"/>
                </a:lnTo>
                <a:lnTo>
                  <a:pt x="432997" y="1710878"/>
                </a:lnTo>
                <a:lnTo>
                  <a:pt x="625900" y="1782965"/>
                </a:lnTo>
                <a:lnTo>
                  <a:pt x="841233" y="1878120"/>
                </a:lnTo>
                <a:lnTo>
                  <a:pt x="1131547" y="2023256"/>
                </a:lnTo>
                <a:lnTo>
                  <a:pt x="1444933" y="2241442"/>
                </a:lnTo>
                <a:lnTo>
                  <a:pt x="1830737" y="2529793"/>
                </a:lnTo>
                <a:lnTo>
                  <a:pt x="2022999" y="2722026"/>
                </a:lnTo>
                <a:lnTo>
                  <a:pt x="2215900" y="2915221"/>
                </a:lnTo>
                <a:lnTo>
                  <a:pt x="2408803" y="3155512"/>
                </a:lnTo>
                <a:lnTo>
                  <a:pt x="2601706" y="3395803"/>
                </a:lnTo>
                <a:lnTo>
                  <a:pt x="2722190" y="3565931"/>
                </a:lnTo>
                <a:cubicBezTo>
                  <a:pt x="2782325" y="3622319"/>
                  <a:pt x="2863760" y="3764225"/>
                  <a:pt x="2962516" y="3734134"/>
                </a:cubicBezTo>
                <a:cubicBezTo>
                  <a:pt x="3007366" y="3693543"/>
                  <a:pt x="3002037" y="3662046"/>
                  <a:pt x="3009940" y="3613988"/>
                </a:cubicBezTo>
                <a:lnTo>
                  <a:pt x="3009940" y="3445785"/>
                </a:lnTo>
                <a:cubicBezTo>
                  <a:pt x="3002250" y="3373697"/>
                  <a:pt x="2995202" y="3300648"/>
                  <a:pt x="2987510" y="3228561"/>
                </a:cubicBezTo>
                <a:cubicBezTo>
                  <a:pt x="2963264" y="3067886"/>
                  <a:pt x="2900779" y="2766879"/>
                  <a:pt x="2864463" y="2481733"/>
                </a:cubicBezTo>
                <a:cubicBezTo>
                  <a:pt x="2833059" y="2160704"/>
                  <a:pt x="2801017" y="1838713"/>
                  <a:pt x="2769613" y="1517683"/>
                </a:cubicBezTo>
                <a:cubicBezTo>
                  <a:pt x="2753591" y="1212994"/>
                  <a:pt x="2738212" y="908303"/>
                  <a:pt x="2722190" y="603614"/>
                </a:cubicBezTo>
                <a:lnTo>
                  <a:pt x="2722190" y="240291"/>
                </a:lnTo>
                <a:cubicBezTo>
                  <a:pt x="2729879" y="160516"/>
                  <a:pt x="2736930" y="79777"/>
                  <a:pt x="2744620" y="0"/>
                </a:cubicBezTo>
                <a:cubicBezTo>
                  <a:pt x="2792684" y="466166"/>
                  <a:pt x="2841392" y="931371"/>
                  <a:pt x="2889456" y="1397538"/>
                </a:cubicBezTo>
                <a:cubicBezTo>
                  <a:pt x="2938164" y="1758935"/>
                  <a:pt x="2986228" y="2120335"/>
                  <a:pt x="3034936" y="2481733"/>
                </a:cubicBezTo>
                <a:lnTo>
                  <a:pt x="3107994" y="2915221"/>
                </a:lnTo>
                <a:cubicBezTo>
                  <a:pt x="3124016" y="3019987"/>
                  <a:pt x="3139397" y="3123792"/>
                  <a:pt x="3155419" y="3228561"/>
                </a:cubicBezTo>
                <a:lnTo>
                  <a:pt x="3420739" y="4287767"/>
                </a:lnTo>
                <a:cubicBezTo>
                  <a:pt x="3452141" y="4440591"/>
                  <a:pt x="3484185" y="4592456"/>
                  <a:pt x="3515589" y="4745283"/>
                </a:cubicBezTo>
                <a:cubicBezTo>
                  <a:pt x="3559168" y="4901952"/>
                  <a:pt x="3631585" y="5174923"/>
                  <a:pt x="3683496" y="5226826"/>
                </a:cubicBezTo>
                <a:cubicBezTo>
                  <a:pt x="3735408" y="5278731"/>
                  <a:pt x="3784754" y="5134555"/>
                  <a:pt x="3828973" y="5058623"/>
                </a:cubicBezTo>
                <a:cubicBezTo>
                  <a:pt x="3868707" y="4962505"/>
                  <a:pt x="3909082" y="4867351"/>
                  <a:pt x="3948816" y="4771233"/>
                </a:cubicBezTo>
                <a:lnTo>
                  <a:pt x="4021876" y="4600146"/>
                </a:lnTo>
                <a:cubicBezTo>
                  <a:pt x="4046229" y="4544399"/>
                  <a:pt x="4069941" y="4488651"/>
                  <a:pt x="4094296" y="4432902"/>
                </a:cubicBezTo>
                <a:lnTo>
                  <a:pt x="4287196" y="4119562"/>
                </a:lnTo>
                <a:lnTo>
                  <a:pt x="4480099" y="3806222"/>
                </a:lnTo>
                <a:lnTo>
                  <a:pt x="4673002" y="3468852"/>
                </a:lnTo>
                <a:cubicBezTo>
                  <a:pt x="4697355" y="3404454"/>
                  <a:pt x="4721067" y="3340055"/>
                  <a:pt x="4745419" y="3275657"/>
                </a:cubicBezTo>
                <a:cubicBezTo>
                  <a:pt x="4761442" y="3211259"/>
                  <a:pt x="4776823" y="3146861"/>
                  <a:pt x="4792845" y="3082463"/>
                </a:cubicBezTo>
                <a:cubicBezTo>
                  <a:pt x="4808865" y="3018065"/>
                  <a:pt x="4824247" y="2954628"/>
                  <a:pt x="4840269" y="2890230"/>
                </a:cubicBezTo>
                <a:lnTo>
                  <a:pt x="4840269" y="2697035"/>
                </a:lnTo>
                <a:cubicBezTo>
                  <a:pt x="4833220" y="2617258"/>
                  <a:pt x="4825528" y="2536519"/>
                  <a:pt x="4818480" y="2456744"/>
                </a:cubicBezTo>
                <a:cubicBezTo>
                  <a:pt x="4801817" y="2384656"/>
                  <a:pt x="4784513" y="2313530"/>
                  <a:pt x="4767850" y="2241442"/>
                </a:cubicBezTo>
                <a:cubicBezTo>
                  <a:pt x="4736448" y="2153014"/>
                  <a:pt x="4704404" y="2064588"/>
                  <a:pt x="4673002" y="1976160"/>
                </a:cubicBezTo>
                <a:lnTo>
                  <a:pt x="4552519" y="1710878"/>
                </a:lnTo>
                <a:lnTo>
                  <a:pt x="4625576" y="1807957"/>
                </a:lnTo>
                <a:cubicBezTo>
                  <a:pt x="4656980" y="1848325"/>
                  <a:pt x="4689022" y="1887732"/>
                  <a:pt x="4720426" y="1928102"/>
                </a:cubicBezTo>
                <a:lnTo>
                  <a:pt x="4792845" y="2071316"/>
                </a:lnTo>
                <a:lnTo>
                  <a:pt x="4865903" y="2263550"/>
                </a:lnTo>
                <a:cubicBezTo>
                  <a:pt x="4881925" y="2343325"/>
                  <a:pt x="4897307" y="2424063"/>
                  <a:pt x="4913329" y="2503841"/>
                </a:cubicBezTo>
                <a:lnTo>
                  <a:pt x="4938322" y="2795075"/>
                </a:lnTo>
                <a:lnTo>
                  <a:pt x="4913329" y="2962317"/>
                </a:lnTo>
                <a:cubicBezTo>
                  <a:pt x="4904996" y="3019026"/>
                  <a:pt x="4896666" y="3076696"/>
                  <a:pt x="4888333" y="3133404"/>
                </a:cubicBezTo>
                <a:lnTo>
                  <a:pt x="5081236" y="2987309"/>
                </a:lnTo>
                <a:lnTo>
                  <a:pt x="5299133" y="2842172"/>
                </a:lnTo>
                <a:lnTo>
                  <a:pt x="5564453" y="2697035"/>
                </a:lnTo>
                <a:lnTo>
                  <a:pt x="5877199" y="2529793"/>
                </a:lnTo>
                <a:lnTo>
                  <a:pt x="6215579" y="2409645"/>
                </a:lnTo>
                <a:lnTo>
                  <a:pt x="6358493" y="2383695"/>
                </a:lnTo>
                <a:lnTo>
                  <a:pt x="6528965" y="2361588"/>
                </a:lnTo>
                <a:lnTo>
                  <a:pt x="6696232" y="2336599"/>
                </a:lnTo>
                <a:lnTo>
                  <a:pt x="6841709" y="2361588"/>
                </a:lnTo>
                <a:lnTo>
                  <a:pt x="6623813" y="2409645"/>
                </a:lnTo>
                <a:lnTo>
                  <a:pt x="6383486" y="2456744"/>
                </a:lnTo>
                <a:lnTo>
                  <a:pt x="6092532" y="2554782"/>
                </a:lnTo>
                <a:lnTo>
                  <a:pt x="5757356" y="2697035"/>
                </a:lnTo>
                <a:lnTo>
                  <a:pt x="5586883" y="2795075"/>
                </a:lnTo>
                <a:lnTo>
                  <a:pt x="5418976" y="2915221"/>
                </a:lnTo>
                <a:lnTo>
                  <a:pt x="5251709" y="3035366"/>
                </a:lnTo>
                <a:lnTo>
                  <a:pt x="5106230" y="3180503"/>
                </a:lnTo>
                <a:lnTo>
                  <a:pt x="4960753" y="3348706"/>
                </a:lnTo>
                <a:lnTo>
                  <a:pt x="4818480" y="3540939"/>
                </a:lnTo>
                <a:lnTo>
                  <a:pt x="4574949" y="3926367"/>
                </a:lnTo>
                <a:cubicBezTo>
                  <a:pt x="4510860" y="4038825"/>
                  <a:pt x="4465359" y="4126290"/>
                  <a:pt x="4432676" y="4214718"/>
                </a:cubicBezTo>
                <a:cubicBezTo>
                  <a:pt x="4399990" y="4303144"/>
                  <a:pt x="4358869" y="4367224"/>
                  <a:pt x="4334622" y="4480001"/>
                </a:cubicBezTo>
                <a:cubicBezTo>
                  <a:pt x="4310375" y="4592778"/>
                  <a:pt x="4250880" y="4802791"/>
                  <a:pt x="4287196" y="4891378"/>
                </a:cubicBezTo>
                <a:cubicBezTo>
                  <a:pt x="4323512" y="4979965"/>
                  <a:pt x="4420179" y="5003676"/>
                  <a:pt x="4552519" y="5011526"/>
                </a:cubicBezTo>
                <a:cubicBezTo>
                  <a:pt x="4684859" y="5019376"/>
                  <a:pt x="4940992" y="4966511"/>
                  <a:pt x="5081236" y="4938477"/>
                </a:cubicBezTo>
                <a:cubicBezTo>
                  <a:pt x="5185698" y="4914447"/>
                  <a:pt x="5285674" y="4883691"/>
                  <a:pt x="5393982" y="4843321"/>
                </a:cubicBezTo>
                <a:lnTo>
                  <a:pt x="5732362" y="4698184"/>
                </a:lnTo>
                <a:lnTo>
                  <a:pt x="6045106" y="4530942"/>
                </a:lnTo>
                <a:lnTo>
                  <a:pt x="6190585" y="4432902"/>
                </a:lnTo>
                <a:lnTo>
                  <a:pt x="6310428" y="4312756"/>
                </a:lnTo>
                <a:lnTo>
                  <a:pt x="6408480" y="4214718"/>
                </a:lnTo>
                <a:lnTo>
                  <a:pt x="6478336" y="4072465"/>
                </a:lnTo>
                <a:lnTo>
                  <a:pt x="6478336" y="4167622"/>
                </a:lnTo>
                <a:lnTo>
                  <a:pt x="6430912" y="4264698"/>
                </a:lnTo>
                <a:lnTo>
                  <a:pt x="6358493" y="4384844"/>
                </a:lnTo>
                <a:lnTo>
                  <a:pt x="6263002" y="4504989"/>
                </a:lnTo>
                <a:lnTo>
                  <a:pt x="6092532" y="4651087"/>
                </a:lnTo>
                <a:lnTo>
                  <a:pt x="5852205" y="4818332"/>
                </a:lnTo>
                <a:lnTo>
                  <a:pt x="5539459" y="4963466"/>
                </a:lnTo>
                <a:lnTo>
                  <a:pt x="5586883" y="4986535"/>
                </a:lnTo>
                <a:lnTo>
                  <a:pt x="5709930" y="5106680"/>
                </a:lnTo>
                <a:cubicBezTo>
                  <a:pt x="5733003" y="5139361"/>
                  <a:pt x="5756715" y="5171079"/>
                  <a:pt x="5779786" y="5203759"/>
                </a:cubicBezTo>
                <a:lnTo>
                  <a:pt x="5852205" y="5323905"/>
                </a:lnTo>
                <a:lnTo>
                  <a:pt x="5925263" y="5470003"/>
                </a:lnTo>
                <a:lnTo>
                  <a:pt x="5997682" y="5662236"/>
                </a:lnTo>
                <a:lnTo>
                  <a:pt x="5925263" y="5542088"/>
                </a:lnTo>
                <a:lnTo>
                  <a:pt x="5852205" y="5444050"/>
                </a:lnTo>
                <a:cubicBezTo>
                  <a:pt x="5820802" y="5403682"/>
                  <a:pt x="5788757" y="5364273"/>
                  <a:pt x="5757356" y="5323905"/>
                </a:cubicBezTo>
                <a:lnTo>
                  <a:pt x="5636872" y="5203759"/>
                </a:lnTo>
                <a:lnTo>
                  <a:pt x="5492036" y="5106680"/>
                </a:lnTo>
                <a:lnTo>
                  <a:pt x="5346556" y="5036515"/>
                </a:lnTo>
                <a:lnTo>
                  <a:pt x="5251709" y="5036515"/>
                </a:lnTo>
                <a:cubicBezTo>
                  <a:pt x="5171600" y="5052374"/>
                  <a:pt x="4971991" y="5100036"/>
                  <a:pt x="4865903" y="5131672"/>
                </a:cubicBezTo>
                <a:lnTo>
                  <a:pt x="4615183" y="5226330"/>
                </a:lnTo>
                <a:cubicBezTo>
                  <a:pt x="3912960" y="5495737"/>
                  <a:pt x="3736816" y="6738831"/>
                  <a:pt x="4221755" y="8002855"/>
                </a:cubicBezTo>
                <a:cubicBezTo>
                  <a:pt x="4471258" y="8653200"/>
                  <a:pt x="4847147" y="9182380"/>
                  <a:pt x="5249726" y="9505057"/>
                </a:cubicBezTo>
                <a:lnTo>
                  <a:pt x="1873870" y="9505057"/>
                </a:lnTo>
                <a:cubicBezTo>
                  <a:pt x="2253750" y="9168110"/>
                  <a:pt x="2733242" y="8697355"/>
                  <a:pt x="2876974" y="7990971"/>
                </a:cubicBezTo>
                <a:cubicBezTo>
                  <a:pt x="3020706" y="7284587"/>
                  <a:pt x="3181837" y="5506323"/>
                  <a:pt x="2736265" y="5266751"/>
                </a:cubicBezTo>
              </a:path>
            </a:pathLst>
          </a:custGeom>
          <a:gradFill>
            <a:gsLst>
              <a:gs pos="0">
                <a:schemeClr val="accent2">
                  <a:lumMod val="50000"/>
                </a:schemeClr>
              </a:gs>
              <a:gs pos="100000">
                <a:srgbClr val="C38944"/>
              </a:gs>
            </a:gsLst>
            <a:lin ang="16200000" scaled="0"/>
          </a:gradFill>
          <a:ln>
            <a:solidFill>
              <a:schemeClr val="accent2">
                <a:lumMod val="50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3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uiExpand="1" build="p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8535" y="1143000"/>
            <a:ext cx="9182100" cy="1470025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latin typeface="Book Antiqua" pitchFamily="18" charset="0"/>
              </a:rPr>
              <a:t>UNIT I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743200"/>
            <a:ext cx="7561729" cy="1752600"/>
          </a:xfrm>
        </p:spPr>
        <p:txBody>
          <a:bodyPr>
            <a:normAutofit/>
          </a:bodyPr>
          <a:lstStyle/>
          <a:p>
            <a:r>
              <a:rPr lang="en-US" sz="4000" b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ALGORITHMIC PROBLEM SOLVING</a:t>
            </a:r>
          </a:p>
          <a:p>
            <a:endParaRPr lang="en-US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90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7467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PROGRAM?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981200"/>
            <a:ext cx="8001000" cy="3657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	A set of </a:t>
            </a:r>
            <a:r>
              <a:rPr lang="en-US" sz="2800" b="1" dirty="0" smtClean="0">
                <a:latin typeface="Book Antiqua" pitchFamily="18" charset="0"/>
              </a:rPr>
              <a:t>instruction that instructs the computer about how to perform the task</a:t>
            </a:r>
          </a:p>
          <a:p>
            <a:pPr marL="0" indent="0" algn="just">
              <a:buNone/>
            </a:pPr>
            <a:endParaRPr lang="en-US" sz="2800" dirty="0" smtClean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latin typeface="Book Antiqua" pitchFamily="18" charset="0"/>
              </a:rPr>
              <a:t>	</a:t>
            </a:r>
            <a:r>
              <a:rPr lang="en-US" sz="2800" b="1" dirty="0" smtClean="0">
                <a:latin typeface="Book Antiqua" pitchFamily="18" charset="0"/>
              </a:rPr>
              <a:t>Before writing Program</a:t>
            </a:r>
            <a:r>
              <a:rPr lang="en-US" sz="2800" dirty="0" smtClean="0">
                <a:latin typeface="Book Antiqua" pitchFamily="18" charset="0"/>
              </a:rPr>
              <a:t> you should go under particular steps called </a:t>
            </a:r>
            <a:r>
              <a:rPr lang="en-US" sz="2800" b="1" dirty="0" smtClean="0">
                <a:latin typeface="Book Antiqua" pitchFamily="18" charset="0"/>
              </a:rPr>
              <a:t>Software Development Life </a:t>
            </a:r>
            <a:r>
              <a:rPr lang="en-US" sz="2800" b="1" dirty="0">
                <a:latin typeface="Book Antiqua" pitchFamily="18" charset="0"/>
              </a:rPr>
              <a:t>C</a:t>
            </a:r>
            <a:r>
              <a:rPr lang="en-US" sz="2800" b="1" dirty="0" smtClean="0">
                <a:latin typeface="Book Antiqua" pitchFamily="18" charset="0"/>
              </a:rPr>
              <a:t>ycle (SDLC)</a:t>
            </a:r>
          </a:p>
          <a:p>
            <a:pPr marL="0" indent="0" algn="just">
              <a:buNone/>
            </a:pPr>
            <a:endParaRPr lang="en-US" dirty="0" smtClean="0"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2ABFBF50-137D-46B6-BF19-7D789879FE0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8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254" y="3810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PHASES OF SDLC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1219200"/>
            <a:ext cx="51054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1. REQUIREMENT ANALYSIS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5000" y="2129183"/>
            <a:ext cx="5105400" cy="3854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2. DESIGN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0" y="3028122"/>
            <a:ext cx="5105400" cy="4086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3. IMPLEMENTATION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3845339"/>
            <a:ext cx="5105400" cy="4218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4. TESTING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5000" y="4744278"/>
            <a:ext cx="5105400" cy="818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5. SOFTWARE DEPLOYMENT, TRAINING AND SUPPORT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05000" y="5943599"/>
            <a:ext cx="5105400" cy="40860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6. MAINTENANCE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225636" y="1600200"/>
            <a:ext cx="309418" cy="5289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ook Antiqua" pitchFamily="18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225636" y="2514601"/>
            <a:ext cx="309418" cy="5135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ook Antiqua" pitchFamily="18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4225636" y="3436730"/>
            <a:ext cx="309418" cy="4086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ook Antiqua" pitchFamily="18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225636" y="4267199"/>
            <a:ext cx="309418" cy="477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ook Antiqua" pitchFamily="18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267201" y="5562600"/>
            <a:ext cx="309418" cy="4086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ook Antiqua" pitchFamily="18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2ABFBF50-137D-46B6-BF19-7D789879FE01}" type="slidenum">
              <a:rPr lang="en-US" smtClean="0">
                <a:latin typeface="Book Antiqua" pitchFamily="18" charset="0"/>
              </a:rPr>
              <a:pPr/>
              <a:t>7</a:t>
            </a:fld>
            <a:endParaRPr lang="en-US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72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914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DESIGN TOOLS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924800" cy="5254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The tools used in design phase of SDLC are</a:t>
            </a:r>
          </a:p>
          <a:p>
            <a:pPr marL="0" indent="0">
              <a:buNone/>
            </a:pPr>
            <a:endParaRPr lang="en-US" sz="2800" dirty="0" smtClean="0">
              <a:latin typeface="Book Antiqua" pitchFamily="18" charset="0"/>
            </a:endParaRPr>
          </a:p>
          <a:p>
            <a:pPr lvl="2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Book Antiqua" pitchFamily="18" charset="0"/>
              </a:rPr>
              <a:t>Algorithms</a:t>
            </a:r>
          </a:p>
          <a:p>
            <a:pPr marL="914400" lvl="2" indent="0">
              <a:buClr>
                <a:schemeClr val="accent2"/>
              </a:buClr>
              <a:buNone/>
            </a:pPr>
            <a:endParaRPr lang="en-US" sz="1200" dirty="0" smtClean="0">
              <a:latin typeface="Book Antiqua" pitchFamily="18" charset="0"/>
            </a:endParaRPr>
          </a:p>
          <a:p>
            <a:pPr lvl="2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Book Antiqua" pitchFamily="18" charset="0"/>
              </a:rPr>
              <a:t>Flowcharts</a:t>
            </a:r>
          </a:p>
          <a:p>
            <a:pPr marL="914400" lvl="2" indent="0">
              <a:buClr>
                <a:schemeClr val="accent2"/>
              </a:buClr>
              <a:buNone/>
            </a:pPr>
            <a:endParaRPr lang="en-US" sz="1200" dirty="0">
              <a:latin typeface="Book Antiqua" pitchFamily="18" charset="0"/>
            </a:endParaRPr>
          </a:p>
          <a:p>
            <a:pPr lvl="2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Book Antiqua" pitchFamily="18" charset="0"/>
              </a:rPr>
              <a:t>Pseudocode</a:t>
            </a:r>
            <a:endParaRPr lang="en-US" sz="2800" dirty="0"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2ABFBF50-137D-46B6-BF19-7D789879FE0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ALGORITHM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400" dirty="0">
                <a:solidFill>
                  <a:srgbClr val="0070C0"/>
                </a:solidFill>
                <a:latin typeface="Book Antiqua" pitchFamily="18" charset="0"/>
                <a:cs typeface="Times New Roman" pitchFamily="18" charset="0"/>
              </a:rPr>
              <a:t>Step by step procedure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for solving a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task.</a:t>
            </a:r>
            <a:endParaRPr lang="en-US" sz="2400" dirty="0">
              <a:latin typeface="Book Antiqua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Algorithm is an </a:t>
            </a:r>
            <a:r>
              <a:rPr lang="en-US" sz="2400" dirty="0">
                <a:solidFill>
                  <a:srgbClr val="0070C0"/>
                </a:solidFill>
                <a:latin typeface="Book Antiqua" pitchFamily="18" charset="0"/>
                <a:cs typeface="Times New Roman" pitchFamily="18" charset="0"/>
              </a:rPr>
              <a:t>ordered sequence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of finite, well defined, unambiguous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instructions.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For one problem there may be many algorithms.</a:t>
            </a:r>
            <a:endParaRPr lang="en-US" sz="2400" dirty="0">
              <a:latin typeface="Book Antiqua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Programmers selects the best suited algorithm for the given task to be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solved.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>
                <a:latin typeface="Book Antiqua" pitchFamily="18" charset="0"/>
              </a:rPr>
              <a:t>Algorithms are transformed to </a:t>
            </a:r>
            <a:r>
              <a:rPr lang="en-US" sz="2400" dirty="0">
                <a:solidFill>
                  <a:srgbClr val="0070C0"/>
                </a:solidFill>
                <a:latin typeface="Book Antiqua" pitchFamily="18" charset="0"/>
              </a:rPr>
              <a:t>flowchart </a:t>
            </a:r>
            <a:r>
              <a:rPr lang="en-US" sz="2400" dirty="0" smtClean="0">
                <a:solidFill>
                  <a:srgbClr val="0070C0"/>
                </a:solidFill>
                <a:latin typeface="Book Antiqua" pitchFamily="18" charset="0"/>
              </a:rPr>
              <a:t>and pseudocode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for better understanding.</a:t>
            </a:r>
            <a:endParaRPr lang="en-US" sz="2400" b="1" dirty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en-US" sz="2400" dirty="0" smtClean="0">
              <a:latin typeface="Book Antiqua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en-US" sz="2400" dirty="0">
              <a:latin typeface="Book Antiqua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57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FLOWCHART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Diagrammatic representation </a:t>
            </a:r>
            <a:r>
              <a:rPr lang="en-US" sz="2800" dirty="0" smtClean="0">
                <a:latin typeface="Book Antiqua" pitchFamily="18" charset="0"/>
              </a:rPr>
              <a:t>of the logic for solving a task.</a:t>
            </a:r>
          </a:p>
          <a:p>
            <a:pPr algn="just"/>
            <a:endParaRPr lang="en-US" sz="2800" dirty="0" smtClean="0">
              <a:latin typeface="Book Antiqua" pitchFamily="18" charset="0"/>
            </a:endParaRPr>
          </a:p>
          <a:p>
            <a:pPr algn="just"/>
            <a:r>
              <a:rPr lang="en-US" sz="2800" dirty="0" smtClean="0">
                <a:latin typeface="Book Antiqua" pitchFamily="18" charset="0"/>
              </a:rPr>
              <a:t>Drawn using boxes of different shapes with lines connecting them to show control flow.</a:t>
            </a:r>
          </a:p>
          <a:p>
            <a:pPr marL="0" indent="0" algn="just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539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FLOWCHART SYMBOLS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684972" y="1999415"/>
            <a:ext cx="1524000" cy="33943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Book Antiqu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8317" y="2743200"/>
            <a:ext cx="1524000" cy="304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Book Antiqua" pitchFamily="18" charset="0"/>
            </a:endParaRPr>
          </a:p>
        </p:txBody>
      </p:sp>
      <p:sp>
        <p:nvSpPr>
          <p:cNvPr id="12" name="Parallelogram 11"/>
          <p:cNvSpPr/>
          <p:nvPr/>
        </p:nvSpPr>
        <p:spPr>
          <a:xfrm>
            <a:off x="1571050" y="3394863"/>
            <a:ext cx="1683328" cy="329045"/>
          </a:xfrm>
          <a:prstGeom prst="parallelogram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Book Antiqua" pitchFamily="18" charset="0"/>
            </a:endParaRPr>
          </a:p>
        </p:txBody>
      </p:sp>
      <p:sp>
        <p:nvSpPr>
          <p:cNvPr id="13" name="Diamond 12"/>
          <p:cNvSpPr/>
          <p:nvPr/>
        </p:nvSpPr>
        <p:spPr>
          <a:xfrm>
            <a:off x="2142173" y="4012824"/>
            <a:ext cx="609600" cy="457200"/>
          </a:xfrm>
          <a:prstGeom prst="diamond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Book Antiqua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446973" y="4572109"/>
            <a:ext cx="6" cy="503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Connector 17"/>
          <p:cNvSpPr/>
          <p:nvPr/>
        </p:nvSpPr>
        <p:spPr>
          <a:xfrm>
            <a:off x="2253386" y="5329303"/>
            <a:ext cx="318655" cy="277091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Book Antiqua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698682"/>
            <a:ext cx="1981199" cy="66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80911" y="1964032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ook Antiqua" pitchFamily="18" charset="0"/>
              </a:rPr>
              <a:t>Start and Stop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7686" y="2586335"/>
            <a:ext cx="1204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Book Antiqua" pitchFamily="18" charset="0"/>
              </a:rPr>
              <a:t>Process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79787" y="3262243"/>
            <a:ext cx="2614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Book Antiqua" pitchFamily="18" charset="0"/>
              </a:rPr>
              <a:t>Input and Output</a:t>
            </a:r>
          </a:p>
        </p:txBody>
      </p:sp>
      <p:sp>
        <p:nvSpPr>
          <p:cNvPr id="8" name="Rectangle 7"/>
          <p:cNvSpPr/>
          <p:nvPr/>
        </p:nvSpPr>
        <p:spPr>
          <a:xfrm>
            <a:off x="5079787" y="3918463"/>
            <a:ext cx="2499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Book Antiqua" pitchFamily="18" charset="0"/>
              </a:rPr>
              <a:t>Decision Making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5086606" y="4572109"/>
            <a:ext cx="1994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Book Antiqua" pitchFamily="18" charset="0"/>
              </a:rPr>
              <a:t>Control Flow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97686" y="5237017"/>
            <a:ext cx="1604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Book Antiqua" pitchFamily="18" charset="0"/>
              </a:rPr>
              <a:t>Connector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62750" y="5899833"/>
            <a:ext cx="1431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Book Antiqua" pitchFamily="18" charset="0"/>
              </a:rPr>
              <a:t>For Loop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07214" y="1330411"/>
            <a:ext cx="1279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Book Antiqua" pitchFamily="18" charset="0"/>
              </a:rPr>
              <a:t>Symbol</a:t>
            </a:r>
            <a:endParaRPr lang="en-US" sz="2400" dirty="0">
              <a:latin typeface="Book Antiqu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162750" y="1295400"/>
            <a:ext cx="1842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Book Antiqua" pitchFamily="18" charset="0"/>
              </a:rPr>
              <a:t>Description</a:t>
            </a: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66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18" grpId="0" animBg="1"/>
      <p:bldP spid="5" grpId="0"/>
      <p:bldP spid="6" grpId="0"/>
      <p:bldP spid="7" grpId="0"/>
      <p:bldP spid="8" grpId="0"/>
      <p:bldP spid="9" grpId="0"/>
      <p:bldP spid="16" grpId="0"/>
      <p:bldP spid="17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PSEUDOCODE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pPr marL="457200" indent="-457200" algn="just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Pseudo means “</a:t>
            </a:r>
            <a:r>
              <a:rPr lang="en-US" sz="2400" dirty="0" smtClean="0">
                <a:solidFill>
                  <a:srgbClr val="0070C0"/>
                </a:solidFill>
                <a:latin typeface="Book Antiqua" pitchFamily="18" charset="0"/>
                <a:cs typeface="Times New Roman" pitchFamily="18" charset="0"/>
              </a:rPr>
              <a:t>imitation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” and code refers to “</a:t>
            </a:r>
            <a:r>
              <a:rPr lang="en-US" sz="2400" dirty="0" smtClean="0">
                <a:solidFill>
                  <a:srgbClr val="0070C0"/>
                </a:solidFill>
                <a:latin typeface="Book Antiqua" pitchFamily="18" charset="0"/>
                <a:cs typeface="Times New Roman" pitchFamily="18" charset="0"/>
              </a:rPr>
              <a:t>instructions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” in programming language</a:t>
            </a:r>
          </a:p>
          <a:p>
            <a:pPr marL="457200" indent="-457200" algn="just">
              <a:buFont typeface="Arial" charset="0"/>
              <a:buChar char="•"/>
            </a:pPr>
            <a:endParaRPr lang="en-US" sz="2400" dirty="0" smtClean="0">
              <a:solidFill>
                <a:schemeClr val="tx1"/>
              </a:solidFill>
              <a:latin typeface="Book Antiqua" pitchFamily="18" charset="0"/>
              <a:cs typeface="Times New Roman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Consists of short, readable and formally-styled English language used for explaining an algorithm</a:t>
            </a:r>
          </a:p>
          <a:p>
            <a:pPr marL="457200" indent="-457200" algn="just">
              <a:buFont typeface="Arial" charset="0"/>
              <a:buChar char="•"/>
            </a:pPr>
            <a:endParaRPr lang="en-US" sz="2400" dirty="0" smtClean="0">
              <a:solidFill>
                <a:schemeClr val="tx1"/>
              </a:solidFill>
              <a:latin typeface="Book Antiqua" pitchFamily="18" charset="0"/>
              <a:cs typeface="Times New Roman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Easier for programmer or a non-programmer to understand the general working of the program</a:t>
            </a:r>
          </a:p>
          <a:p>
            <a:pPr marL="457200" indent="-457200" algn="just">
              <a:buFont typeface="Arial" charset="0"/>
              <a:buChar char="•"/>
            </a:pPr>
            <a:endParaRPr lang="en-US" sz="2400" dirty="0" smtClean="0">
              <a:solidFill>
                <a:schemeClr val="tx1"/>
              </a:solidFill>
              <a:latin typeface="Book Antiqua" pitchFamily="18" charset="0"/>
              <a:cs typeface="Times New Roman" pitchFamily="18" charset="0"/>
            </a:endParaRPr>
          </a:p>
          <a:p>
            <a:pPr marL="457200" indent="-457200" algn="just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Give a sketch of the structure of the program before the actual coding</a:t>
            </a:r>
          </a:p>
          <a:p>
            <a:endParaRPr lang="en-US" sz="2400" dirty="0" smtClean="0">
              <a:latin typeface="Book Antiqua" pitchFamily="18" charset="0"/>
            </a:endParaRPr>
          </a:p>
          <a:p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41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Example Problem</a:t>
            </a:r>
            <a:br>
              <a:rPr lang="en-US" sz="3200" b="1" dirty="0" smtClean="0">
                <a:latin typeface="Book Antiqua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Book Antiqua" pitchFamily="18" charset="0"/>
              </a:rPr>
              <a:t>Print a given </a:t>
            </a:r>
            <a:r>
              <a:rPr lang="en-US" sz="3200" b="1" dirty="0" smtClean="0">
                <a:solidFill>
                  <a:srgbClr val="C00000"/>
                </a:solidFill>
                <a:latin typeface="Book Antiqua" pitchFamily="18" charset="0"/>
              </a:rPr>
              <a:t>number</a:t>
            </a:r>
            <a:endParaRPr lang="en-US" sz="32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50572"/>
            <a:ext cx="8229600" cy="45259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b="1" u="sng" dirty="0" smtClean="0">
                <a:latin typeface="Book Antiqua" pitchFamily="18" charset="0"/>
                <a:cs typeface="Times New Roman" pitchFamily="18" charset="0"/>
              </a:rPr>
              <a:t>Algorithm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	</a:t>
            </a:r>
            <a:endParaRPr lang="en-US" sz="2400" dirty="0">
              <a:latin typeface="Book Antiqua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	STEP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1: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Start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	STEP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2: Read a number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	STEP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3: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Print the number</a:t>
            </a:r>
            <a:endParaRPr lang="en-US" sz="2400" dirty="0">
              <a:latin typeface="Book Antiqua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	STEP 4: Stop</a:t>
            </a:r>
          </a:p>
          <a:p>
            <a:pPr marL="0" indent="0">
              <a:buNone/>
            </a:pPr>
            <a:endParaRPr lang="en-US" sz="2400" dirty="0">
              <a:latin typeface="Book Antiqua" pitchFamily="18" charset="0"/>
              <a:cs typeface="Times New Roman" pitchFamily="18" charset="0"/>
            </a:endParaRPr>
          </a:p>
          <a:p>
            <a:pPr marL="0" lvl="1" indent="0">
              <a:buNone/>
            </a:pPr>
            <a:endParaRPr lang="en-US" sz="2400" b="1" u="sng" dirty="0">
              <a:latin typeface="Book Antiqua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Book Antiqua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79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199" y="53957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Book Antiqua" pitchFamily="18" charset="0"/>
              </a:rPr>
              <a:t>Example Problem</a:t>
            </a:r>
            <a:br>
              <a:rPr lang="en-US" sz="3200" b="1" dirty="0">
                <a:latin typeface="Book Antiqua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Book Antiqua" pitchFamily="18" charset="0"/>
              </a:rPr>
              <a:t>Print a given number</a:t>
            </a:r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3810000" y="2133600"/>
            <a:ext cx="1752600" cy="381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Start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3467100" y="2899719"/>
            <a:ext cx="2438400" cy="4572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Read number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6" name="Parallelogram 5"/>
          <p:cNvSpPr/>
          <p:nvPr/>
        </p:nvSpPr>
        <p:spPr>
          <a:xfrm>
            <a:off x="3352800" y="3814119"/>
            <a:ext cx="2438399" cy="4572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Print the number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17091" y="4728519"/>
            <a:ext cx="1752600" cy="46440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Stop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686300" y="2538284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686300" y="3356919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686300" y="4271319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371600" y="1730117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>
                <a:latin typeface="Book Antiqua" pitchFamily="18" charset="0"/>
                <a:cs typeface="Times New Roman" pitchFamily="18" charset="0"/>
              </a:rPr>
              <a:t>Flowchart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579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Book Antiqua" pitchFamily="18" charset="0"/>
              </a:rPr>
              <a:t>Example Problem</a:t>
            </a:r>
            <a:br>
              <a:rPr lang="en-US" sz="3200" b="1" dirty="0">
                <a:latin typeface="Book Antiqua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Book Antiqua" pitchFamily="18" charset="0"/>
              </a:rPr>
              <a:t>Print a given number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525963"/>
          </a:xfrm>
        </p:spPr>
        <p:txBody>
          <a:bodyPr/>
          <a:lstStyle/>
          <a:p>
            <a:pPr marL="400050" lvl="2" indent="0">
              <a:buNone/>
            </a:pPr>
            <a:r>
              <a:rPr lang="en-US" sz="3200" b="1" u="sng" dirty="0">
                <a:latin typeface="Book Antiqua" pitchFamily="18" charset="0"/>
                <a:cs typeface="Times New Roman" pitchFamily="18" charset="0"/>
              </a:rPr>
              <a:t>Pseudocode</a:t>
            </a:r>
          </a:p>
          <a:p>
            <a:pPr marL="0" lvl="1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Book Antiqua" pitchFamily="18" charset="0"/>
                <a:cs typeface="Times New Roman" pitchFamily="18" charset="0"/>
              </a:rPr>
              <a:t>START</a:t>
            </a:r>
            <a:endParaRPr lang="en-US" dirty="0">
              <a:latin typeface="Book Antiqua" pitchFamily="18" charset="0"/>
              <a:cs typeface="Times New Roman" pitchFamily="18" charset="0"/>
            </a:endParaRPr>
          </a:p>
          <a:p>
            <a:pPr marL="0" lvl="1" indent="0">
              <a:buNone/>
            </a:pPr>
            <a:r>
              <a:rPr lang="en-US" dirty="0" smtClean="0">
                <a:latin typeface="Book Antiqua" pitchFamily="18" charset="0"/>
                <a:cs typeface="Times New Roman" pitchFamily="18" charset="0"/>
              </a:rPr>
              <a:t>	READ </a:t>
            </a:r>
            <a:r>
              <a:rPr lang="en-US" dirty="0">
                <a:latin typeface="Book Antiqua" pitchFamily="18" charset="0"/>
                <a:cs typeface="Times New Roman" pitchFamily="18" charset="0"/>
              </a:rPr>
              <a:t>the number </a:t>
            </a:r>
            <a:r>
              <a:rPr lang="en-US" dirty="0" err="1">
                <a:latin typeface="Book Antiqua" pitchFamily="18" charset="0"/>
                <a:cs typeface="Times New Roman" pitchFamily="18" charset="0"/>
              </a:rPr>
              <a:t>num</a:t>
            </a:r>
            <a:endParaRPr lang="en-US" dirty="0">
              <a:latin typeface="Book Antiqua" pitchFamily="18" charset="0"/>
              <a:cs typeface="Times New Roman" pitchFamily="18" charset="0"/>
            </a:endParaRPr>
          </a:p>
          <a:p>
            <a:pPr marL="0" lvl="1" indent="0">
              <a:buNone/>
            </a:pPr>
            <a:r>
              <a:rPr lang="en-US" dirty="0" smtClean="0">
                <a:latin typeface="Book Antiqua" pitchFamily="18" charset="0"/>
                <a:cs typeface="Times New Roman" pitchFamily="18" charset="0"/>
              </a:rPr>
              <a:t>	PRINT </a:t>
            </a:r>
            <a:r>
              <a:rPr lang="en-US" dirty="0" err="1">
                <a:latin typeface="Book Antiqua" pitchFamily="18" charset="0"/>
                <a:cs typeface="Times New Roman" pitchFamily="18" charset="0"/>
              </a:rPr>
              <a:t>num</a:t>
            </a:r>
            <a:endParaRPr lang="en-US" dirty="0">
              <a:latin typeface="Book Antiqua" pitchFamily="18" charset="0"/>
              <a:cs typeface="Times New Roman" pitchFamily="18" charset="0"/>
            </a:endParaRPr>
          </a:p>
          <a:p>
            <a:pPr marL="0" lvl="1" indent="0">
              <a:buNone/>
            </a:pPr>
            <a:r>
              <a:rPr lang="en-US" dirty="0" smtClean="0">
                <a:latin typeface="Book Antiqua" pitchFamily="18" charset="0"/>
                <a:cs typeface="Times New Roman" pitchFamily="18" charset="0"/>
              </a:rPr>
              <a:t>	STOP</a:t>
            </a:r>
            <a:endParaRPr lang="en-US" dirty="0">
              <a:latin typeface="Book Antiqua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89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CONTROL FLOW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Book Antiqua" pitchFamily="18" charset="0"/>
              </a:rPr>
              <a:t>Control flow specify the 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order of execution </a:t>
            </a:r>
            <a:r>
              <a:rPr lang="en-US" sz="2800" dirty="0" smtClean="0">
                <a:latin typeface="Book Antiqua" pitchFamily="18" charset="0"/>
              </a:rPr>
              <a:t>of statements</a:t>
            </a:r>
          </a:p>
          <a:p>
            <a:pPr algn="just"/>
            <a:r>
              <a:rPr lang="en-US" sz="2800" dirty="0" smtClean="0">
                <a:latin typeface="Book Antiqua" pitchFamily="18" charset="0"/>
              </a:rPr>
              <a:t>Types:</a:t>
            </a:r>
          </a:p>
          <a:p>
            <a:pPr marL="457200" lvl="1" indent="0" algn="just">
              <a:buNone/>
            </a:pPr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Sequential</a:t>
            </a:r>
            <a:r>
              <a:rPr lang="en-US" dirty="0" smtClean="0">
                <a:latin typeface="Book Antiqua" pitchFamily="18" charset="0"/>
              </a:rPr>
              <a:t> – Instructions are executed in linear order</a:t>
            </a:r>
          </a:p>
          <a:p>
            <a:pPr marL="457200" lvl="1" indent="0" algn="just">
              <a:buNone/>
            </a:pPr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Selection</a:t>
            </a:r>
            <a:r>
              <a:rPr lang="en-US" dirty="0" smtClean="0">
                <a:latin typeface="Book Antiqua" pitchFamily="18" charset="0"/>
              </a:rPr>
              <a:t> – Asks a true / false question and then selects the next instruction based on the answer</a:t>
            </a:r>
          </a:p>
          <a:p>
            <a:pPr marL="457200" lvl="1" indent="0" algn="just">
              <a:buNone/>
            </a:pPr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Iterative</a:t>
            </a:r>
            <a:r>
              <a:rPr lang="en-US" dirty="0" smtClean="0">
                <a:latin typeface="Book Antiqua" pitchFamily="18" charset="0"/>
              </a:rPr>
              <a:t> – repeats the execution of a block of instructions </a:t>
            </a:r>
          </a:p>
          <a:p>
            <a:pPr marL="0" indent="0" algn="just">
              <a:buNone/>
            </a:pPr>
            <a:endParaRPr lang="en-US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93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ALGORITHM TO FIND SUM OF TWO  NUMBERS (Sequential)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1: Start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2: Read the two numbers A,B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3: Add two numbers a and b and store the result in C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4: Print the result C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5: Stop</a:t>
            </a:r>
          </a:p>
        </p:txBody>
      </p:sp>
    </p:spTree>
    <p:extLst>
      <p:ext uri="{BB962C8B-B14F-4D97-AF65-F5344CB8AC3E}">
        <p14:creationId xmlns:p14="http://schemas.microsoft.com/office/powerpoint/2010/main" val="340688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TO FIND GREATEST OF THREE NUMBERS (Selection)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u="sng" dirty="0" smtClean="0">
                <a:latin typeface="Book Antiqua" pitchFamily="18" charset="0"/>
                <a:cs typeface="Times New Roman" pitchFamily="18" charset="0"/>
              </a:rPr>
              <a:t>ALGORITHM 1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1: Start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2: Read the three numbers A,B,C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3: Compare A and B. If A is greater than or equal to B perform step 4 else perform step 5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4: Compare A and C. If A is greater than or equal to C print “A is greatest” else print  “C is greatest” goto step 6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5: Compare B and C. If B is greater than or equal to C output “B is greatest” else output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“C is greatest”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6: Stop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38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TO FIND GREATEST OF THREE NUMBERS (Selection)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u="sng" dirty="0" smtClean="0">
                <a:latin typeface="Book Antiqua" pitchFamily="18" charset="0"/>
                <a:cs typeface="Times New Roman" pitchFamily="18" charset="0"/>
              </a:rPr>
              <a:t>ALGORITHM 2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1: Start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2: Read the three numbers A,B,C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3: Compare A and B. If A is greater, store A in MAX, else store B in MAX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4: Compare MAX and C. If MAX is greater output “MAX is greatest” else output “C is greatest”</a:t>
            </a:r>
          </a:p>
          <a:p>
            <a:pPr marL="0" indent="0" algn="just">
              <a:buNone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STEP 5: Stop</a:t>
            </a:r>
          </a:p>
          <a:p>
            <a:pPr marL="0" indent="0" algn="just">
              <a:buNone/>
            </a:pPr>
            <a:endParaRPr lang="en-US" sz="2000" dirty="0" smtClean="0">
              <a:latin typeface="Book Antiqua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Book Antiqua" pitchFamily="18" charset="0"/>
                <a:cs typeface="Times New Roman" pitchFamily="18" charset="0"/>
              </a:rPr>
              <a:t>Note:</a:t>
            </a:r>
          </a:p>
          <a:p>
            <a:pPr marL="0" indent="0" algn="just"/>
            <a:r>
              <a:rPr lang="en-US" sz="2000" dirty="0" smtClean="0">
                <a:latin typeface="Book Antiqua" pitchFamily="18" charset="0"/>
                <a:cs typeface="Times New Roman" pitchFamily="18" charset="0"/>
              </a:rPr>
              <a:t> Programmer selects the algorithm based on the advantages and disadvantages of each algorithm. For example, first algorithm has more number of comparisons but second has additional variable MAX</a:t>
            </a:r>
          </a:p>
        </p:txBody>
      </p:sp>
    </p:spTree>
    <p:extLst>
      <p:ext uri="{BB962C8B-B14F-4D97-AF65-F5344CB8AC3E}">
        <p14:creationId xmlns:p14="http://schemas.microsoft.com/office/powerpoint/2010/main" val="162779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RECURSION </a:t>
            </a:r>
            <a:r>
              <a:rPr lang="en-US" sz="3200" b="1" dirty="0" err="1">
                <a:latin typeface="Book Antiqua" pitchFamily="18" charset="0"/>
              </a:rPr>
              <a:t>V</a:t>
            </a:r>
            <a:r>
              <a:rPr lang="en-US" sz="3200" b="1" dirty="0" err="1" smtClean="0">
                <a:latin typeface="Book Antiqua" pitchFamily="18" charset="0"/>
              </a:rPr>
              <a:t>s</a:t>
            </a:r>
            <a:r>
              <a:rPr lang="en-US" sz="3200" b="1" dirty="0" smtClean="0">
                <a:latin typeface="Book Antiqua" pitchFamily="18" charset="0"/>
              </a:rPr>
              <a:t> ITERATION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Recursion </a:t>
            </a:r>
            <a:r>
              <a:rPr lang="en-US" sz="2800" dirty="0" smtClean="0">
                <a:latin typeface="Book Antiqua" pitchFamily="18" charset="0"/>
              </a:rPr>
              <a:t>– A Function which calls itself again and again.</a:t>
            </a:r>
          </a:p>
          <a:p>
            <a:pPr marL="0" indent="0" algn="just">
              <a:buNone/>
            </a:pPr>
            <a:endParaRPr lang="en-US" sz="2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Iteration</a:t>
            </a:r>
            <a:r>
              <a:rPr lang="en-US" sz="2800" dirty="0" smtClean="0">
                <a:latin typeface="Book Antiqua" pitchFamily="18" charset="0"/>
              </a:rPr>
              <a:t> – A Set of statements is executed </a:t>
            </a:r>
            <a:r>
              <a:rPr lang="en-US" sz="2800" dirty="0">
                <a:solidFill>
                  <a:srgbClr val="0070C0"/>
                </a:solidFill>
                <a:latin typeface="Book Antiqua" pitchFamily="18" charset="0"/>
              </a:rPr>
              <a:t>N</a:t>
            </a:r>
            <a:r>
              <a:rPr lang="en-US" sz="2800" dirty="0" smtClean="0">
                <a:latin typeface="Book Antiqua" pitchFamily="18" charset="0"/>
              </a:rPr>
              <a:t> number of times.</a:t>
            </a:r>
            <a:endParaRPr lang="en-US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38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FACTORIAL OF A NUMBER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C00000"/>
                </a:solidFill>
                <a:latin typeface="Book Antiqua" pitchFamily="18" charset="0"/>
              </a:rPr>
              <a:t>Number		Evaluation		Result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1!			1			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1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2!			2*1			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2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3!			3*2*1			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6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4!			4*3*2*1		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24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5!			5*4*3*2*1		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120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etc…</a:t>
            </a:r>
            <a:endParaRPr lang="en-US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56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Book Antiqua" pitchFamily="18" charset="0"/>
              </a:rPr>
              <a:t>ALGORITHM TO FIND FACTORIAL </a:t>
            </a:r>
            <a:r>
              <a:rPr lang="en-US" sz="3200" b="1" dirty="0" smtClean="0">
                <a:latin typeface="Book Antiqua" pitchFamily="18" charset="0"/>
              </a:rPr>
              <a:t>OF A NUMBER (Iteration)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effectLst/>
                <a:latin typeface="Book Antiqua" pitchFamily="18" charset="0"/>
              </a:rPr>
              <a:t>Step 1:</a:t>
            </a:r>
            <a:r>
              <a:rPr lang="en-US" sz="2400" dirty="0" smtClean="0">
                <a:latin typeface="Book Antiqua" pitchFamily="18" charset="0"/>
              </a:rPr>
              <a:t> Start</a:t>
            </a:r>
          </a:p>
          <a:p>
            <a:pPr marL="0" indent="0">
              <a:buNone/>
            </a:pPr>
            <a:r>
              <a:rPr lang="en-US" sz="2400" dirty="0" smtClean="0">
                <a:effectLst/>
                <a:latin typeface="Book Antiqua" pitchFamily="18" charset="0"/>
              </a:rPr>
              <a:t>Step 2:</a:t>
            </a:r>
            <a:r>
              <a:rPr lang="en-US" sz="2400" dirty="0" smtClean="0">
                <a:latin typeface="Book Antiqua" pitchFamily="18" charset="0"/>
              </a:rPr>
              <a:t> Read </a:t>
            </a:r>
            <a:r>
              <a:rPr lang="en-US" sz="2400" dirty="0">
                <a:latin typeface="Book Antiqua" pitchFamily="18" charset="0"/>
              </a:rPr>
              <a:t>a </a:t>
            </a:r>
            <a:r>
              <a:rPr lang="en-US" sz="2400" dirty="0" smtClean="0">
                <a:latin typeface="Book Antiqua" pitchFamily="18" charset="0"/>
              </a:rPr>
              <a:t>positive number</a:t>
            </a:r>
            <a:r>
              <a:rPr lang="en-US" sz="2400" dirty="0">
                <a:latin typeface="Book Antiqua" pitchFamily="18" charset="0"/>
              </a:rPr>
              <a:t> </a:t>
            </a:r>
            <a:r>
              <a:rPr lang="en-US" sz="2400" dirty="0" smtClean="0">
                <a:latin typeface="Book Antiqua" pitchFamily="18" charset="0"/>
              </a:rPr>
              <a:t>N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3: </a:t>
            </a:r>
            <a:r>
              <a:rPr lang="en-US" sz="2400" dirty="0">
                <a:latin typeface="Book Antiqua" pitchFamily="18" charset="0"/>
              </a:rPr>
              <a:t>S</a:t>
            </a:r>
            <a:r>
              <a:rPr lang="en-US" sz="2400" dirty="0" smtClean="0">
                <a:latin typeface="Book Antiqua" pitchFamily="18" charset="0"/>
              </a:rPr>
              <a:t>et </a:t>
            </a:r>
            <a:r>
              <a:rPr lang="en-US" sz="2400" dirty="0">
                <a:latin typeface="Book Antiqua" pitchFamily="18" charset="0"/>
              </a:rPr>
              <a:t>variable </a:t>
            </a:r>
            <a:r>
              <a:rPr lang="en-US" sz="2400" dirty="0" smtClean="0">
                <a:latin typeface="Book Antiqua" pitchFamily="18" charset="0"/>
              </a:rPr>
              <a:t>result to 1 and i to 1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4: If i is less than or equal to N then continue else goto step 8</a:t>
            </a: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5: Set result to result *i </a:t>
            </a:r>
            <a:r>
              <a:rPr lang="en-US" sz="2400" dirty="0">
                <a:latin typeface="Book Antiqua" pitchFamily="18" charset="0"/>
              </a:rPr>
              <a:t/>
            </a:r>
            <a:br>
              <a:rPr lang="en-US" sz="2400" dirty="0">
                <a:latin typeface="Book Antiqua" pitchFamily="18" charset="0"/>
              </a:rPr>
            </a:br>
            <a:r>
              <a:rPr lang="en-US" sz="2400" dirty="0" smtClean="0">
                <a:latin typeface="Book Antiqua" pitchFamily="18" charset="0"/>
              </a:rPr>
              <a:t>Step 6: increment i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7: Goto Step 4 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8: </a:t>
            </a:r>
            <a:r>
              <a:rPr lang="en-US" sz="2400" dirty="0">
                <a:latin typeface="Book Antiqua" pitchFamily="18" charset="0"/>
              </a:rPr>
              <a:t>P</a:t>
            </a:r>
            <a:r>
              <a:rPr lang="en-US" sz="2400" dirty="0" smtClean="0">
                <a:latin typeface="Book Antiqua" pitchFamily="18" charset="0"/>
              </a:rPr>
              <a:t>rint </a:t>
            </a: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dirty="0" smtClean="0">
                <a:latin typeface="Book Antiqua" pitchFamily="18" charset="0"/>
              </a:rPr>
              <a:t>result</a:t>
            </a:r>
          </a:p>
          <a:p>
            <a:pPr marL="0" indent="0">
              <a:buNone/>
            </a:pPr>
            <a:r>
              <a:rPr lang="en-US" sz="2400" dirty="0" smtClean="0">
                <a:effectLst/>
                <a:latin typeface="Book Antiqua" pitchFamily="18" charset="0"/>
              </a:rPr>
              <a:t>Step 9: Stop</a:t>
            </a:r>
          </a:p>
        </p:txBody>
      </p:sp>
    </p:spTree>
    <p:extLst>
      <p:ext uri="{BB962C8B-B14F-4D97-AF65-F5344CB8AC3E}">
        <p14:creationId xmlns:p14="http://schemas.microsoft.com/office/powerpoint/2010/main" val="109865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RECURSION- Real time example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Book Antiqua" pitchFamily="18" charset="0"/>
              </a:rPr>
              <a:t>UNIVERSITY EXAM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A student should write the exam till he gets pass in the exam.</a:t>
            </a: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Here </a:t>
            </a:r>
            <a:r>
              <a:rPr lang="en-US" sz="2400" dirty="0" smtClean="0">
                <a:solidFill>
                  <a:srgbClr val="0070C0"/>
                </a:solidFill>
                <a:latin typeface="Book Antiqua" pitchFamily="18" charset="0"/>
              </a:rPr>
              <a:t>writing exam </a:t>
            </a:r>
            <a:r>
              <a:rPr lang="en-US" sz="2400" dirty="0" smtClean="0">
                <a:latin typeface="Book Antiqua" pitchFamily="18" charset="0"/>
              </a:rPr>
              <a:t>is a </a:t>
            </a:r>
            <a:r>
              <a:rPr lang="en-US" sz="2400" dirty="0" smtClean="0">
                <a:solidFill>
                  <a:srgbClr val="0070C0"/>
                </a:solidFill>
                <a:latin typeface="Book Antiqua" pitchFamily="18" charset="0"/>
              </a:rPr>
              <a:t>function.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  <a:latin typeface="Book Antiqua" pitchFamily="18" charset="0"/>
              </a:rPr>
              <a:t>Function is called itself </a:t>
            </a:r>
            <a:r>
              <a:rPr lang="en-US" sz="2400" dirty="0" smtClean="0">
                <a:latin typeface="Book Antiqua" pitchFamily="18" charset="0"/>
              </a:rPr>
              <a:t>till he gets 50 mark or above in particular subject.</a:t>
            </a:r>
            <a:endParaRPr lang="en-US" sz="2400" dirty="0"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48200"/>
            <a:ext cx="23622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98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FACTORIAL (Recursion)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9318"/>
            <a:ext cx="8229600" cy="55014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			1</a:t>
            </a:r>
            <a:r>
              <a:rPr lang="en-US" sz="1600" dirty="0" smtClean="0">
                <a:latin typeface="Book Antiqua" pitchFamily="18" charset="0"/>
              </a:rPr>
              <a:t>,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1800" dirty="0" smtClean="0">
                <a:solidFill>
                  <a:srgbClr val="0070C0"/>
                </a:solidFill>
                <a:latin typeface="Book Antiqua" pitchFamily="18" charset="0"/>
              </a:rPr>
              <a:t>if n==0 or n==1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Factorial(n</a:t>
            </a:r>
            <a:r>
              <a:rPr lang="en-US" sz="2400" dirty="0" smtClean="0">
                <a:latin typeface="Book Antiqua" pitchFamily="18" charset="0"/>
              </a:rPr>
              <a:t>) = 									n*factorial(n-1)</a:t>
            </a:r>
            <a:r>
              <a:rPr lang="en-US" sz="1600" dirty="0" smtClean="0">
                <a:latin typeface="Book Antiqua" pitchFamily="18" charset="0"/>
              </a:rPr>
              <a:t>,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1800" dirty="0" smtClean="0">
                <a:solidFill>
                  <a:srgbClr val="0070C0"/>
                </a:solidFill>
                <a:latin typeface="Book Antiqua" pitchFamily="18" charset="0"/>
              </a:rPr>
              <a:t>if n&gt;1</a:t>
            </a:r>
          </a:p>
          <a:p>
            <a:pPr marL="0" indent="0">
              <a:buNone/>
            </a:pPr>
            <a:r>
              <a:rPr lang="en-US" sz="1800" b="1" u="sng" dirty="0" smtClean="0">
                <a:latin typeface="Book Antiqua" pitchFamily="18" charset="0"/>
              </a:rPr>
              <a:t>Execution</a:t>
            </a:r>
            <a:r>
              <a:rPr lang="en-US" sz="1800" b="1" dirty="0" smtClean="0">
                <a:latin typeface="Book Antiqua" pitchFamily="18" charset="0"/>
              </a:rPr>
              <a:t>					</a:t>
            </a:r>
            <a:endParaRPr lang="en-US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Book Antiqua" pitchFamily="18" charset="0"/>
              </a:rPr>
              <a:t>Factorial(4)= </a:t>
            </a:r>
            <a:r>
              <a:rPr lang="en-US" sz="1800" dirty="0" smtClean="0">
                <a:latin typeface="Book Antiqua" pitchFamily="18" charset="0"/>
              </a:rPr>
              <a:t>4*</a:t>
            </a:r>
            <a:r>
              <a:rPr lang="en-US" sz="1800" dirty="0" smtClean="0">
                <a:solidFill>
                  <a:srgbClr val="0070C0"/>
                </a:solidFill>
                <a:latin typeface="Book Antiqua" pitchFamily="18" charset="0"/>
              </a:rPr>
              <a:t>factorial(3)</a:t>
            </a:r>
            <a:r>
              <a:rPr lang="en-US" sz="1800" dirty="0" smtClean="0">
                <a:latin typeface="Book Antiqua" pitchFamily="18" charset="0"/>
              </a:rPr>
              <a:t>				</a:t>
            </a: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         </a:t>
            </a:r>
          </a:p>
          <a:p>
            <a:pPr marL="0" indent="0">
              <a:buNone/>
            </a:pPr>
            <a:r>
              <a:rPr lang="en-US" sz="1800" dirty="0">
                <a:latin typeface="Book Antiqua" pitchFamily="18" charset="0"/>
              </a:rPr>
              <a:t>	</a:t>
            </a:r>
            <a:r>
              <a:rPr lang="en-US" sz="1800" dirty="0" smtClean="0">
                <a:latin typeface="Book Antiqua" pitchFamily="18" charset="0"/>
              </a:rPr>
              <a:t>         3*</a:t>
            </a:r>
            <a:r>
              <a:rPr lang="en-US" sz="1800" dirty="0" smtClean="0">
                <a:solidFill>
                  <a:srgbClr val="0070C0"/>
                </a:solidFill>
                <a:latin typeface="Book Antiqua" pitchFamily="18" charset="0"/>
              </a:rPr>
              <a:t>factorial(2) 	</a:t>
            </a:r>
            <a:r>
              <a:rPr lang="en-US" sz="1800" dirty="0" smtClean="0">
                <a:latin typeface="Book Antiqua" pitchFamily="18" charset="0"/>
              </a:rPr>
              <a:t>		</a:t>
            </a:r>
            <a:endParaRPr 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             2*</a:t>
            </a:r>
            <a:r>
              <a:rPr lang="en-US" sz="1800" dirty="0" smtClean="0">
                <a:solidFill>
                  <a:srgbClr val="0070C0"/>
                </a:solidFill>
                <a:latin typeface="Book Antiqua" pitchFamily="18" charset="0"/>
              </a:rPr>
              <a:t>factorial(1)</a:t>
            </a:r>
            <a:r>
              <a:rPr lang="en-US" sz="1800" dirty="0" smtClean="0">
                <a:latin typeface="Book Antiqua" pitchFamily="18" charset="0"/>
              </a:rPr>
              <a:t>			</a:t>
            </a:r>
            <a:endParaRPr 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	</a:t>
            </a:r>
            <a:r>
              <a:rPr lang="en-US" sz="1800" dirty="0" smtClean="0">
                <a:solidFill>
                  <a:srgbClr val="0070C0"/>
                </a:solidFill>
                <a:latin typeface="Book Antiqua" pitchFamily="18" charset="0"/>
              </a:rPr>
              <a:t>      1</a:t>
            </a:r>
          </a:p>
          <a:p>
            <a:pPr marL="0" indent="0">
              <a:buNone/>
            </a:pPr>
            <a:r>
              <a:rPr lang="en-US" sz="1800" b="1" u="sng" dirty="0" smtClean="0">
                <a:latin typeface="Book Antiqua" pitchFamily="18" charset="0"/>
              </a:rPr>
              <a:t>Result</a:t>
            </a:r>
            <a:endParaRPr lang="en-US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Book Antiqua" pitchFamily="18" charset="0"/>
              </a:rPr>
              <a:t>factorial(4</a:t>
            </a:r>
            <a:r>
              <a:rPr lang="en-US" sz="1800" dirty="0" smtClean="0">
                <a:latin typeface="Book Antiqua" pitchFamily="18" charset="0"/>
              </a:rPr>
              <a:t>)= 4*6</a:t>
            </a:r>
            <a:endParaRPr lang="en-US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</a:t>
            </a:r>
            <a:r>
              <a:rPr lang="en-US" sz="1800" dirty="0">
                <a:latin typeface="Book Antiqua" pitchFamily="18" charset="0"/>
              </a:rPr>
              <a:t>  </a:t>
            </a:r>
            <a:r>
              <a:rPr lang="en-US" sz="1800" dirty="0" smtClean="0">
                <a:latin typeface="Book Antiqua" pitchFamily="18" charset="0"/>
              </a:rPr>
              <a:t>     3*2 </a:t>
            </a: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       2*1</a:t>
            </a:r>
          </a:p>
          <a:p>
            <a:pPr marL="0" indent="0">
              <a:buNone/>
            </a:pPr>
            <a:r>
              <a:rPr lang="en-US" sz="1800" dirty="0" smtClean="0">
                <a:latin typeface="Book Antiqua" pitchFamily="18" charset="0"/>
              </a:rPr>
              <a:t>	       1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Book Antiqua" pitchFamily="18" charset="0"/>
              </a:rPr>
              <a:t>Final result = 24</a:t>
            </a:r>
          </a:p>
          <a:p>
            <a:pPr marL="0" indent="0">
              <a:buNone/>
            </a:pPr>
            <a:endParaRPr lang="en-US" sz="1800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Left Brace 3"/>
          <p:cNvSpPr/>
          <p:nvPr/>
        </p:nvSpPr>
        <p:spPr>
          <a:xfrm>
            <a:off x="2492976" y="838200"/>
            <a:ext cx="381000" cy="1295400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590800" y="2648465"/>
            <a:ext cx="0" cy="333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747888" y="31623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774164" y="3768811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0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ALGORITHM TO FIND FACTORIAL OF A NUMBER (Recursion)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effectLst/>
                <a:latin typeface="Book Antiqua" pitchFamily="18" charset="0"/>
              </a:rPr>
              <a:t>Step 1:</a:t>
            </a:r>
            <a:r>
              <a:rPr lang="en-US" sz="2800" dirty="0" smtClean="0">
                <a:latin typeface="Book Antiqua" pitchFamily="18" charset="0"/>
              </a:rPr>
              <a:t> Start </a:t>
            </a:r>
          </a:p>
          <a:p>
            <a:pPr marL="0" indent="0">
              <a:buNone/>
            </a:pPr>
            <a:r>
              <a:rPr lang="en-US" sz="2800" dirty="0" smtClean="0">
                <a:effectLst/>
                <a:latin typeface="Book Antiqua" pitchFamily="18" charset="0"/>
              </a:rPr>
              <a:t>Step 2:</a:t>
            </a:r>
            <a:r>
              <a:rPr lang="en-US" sz="2800" dirty="0" smtClean="0">
                <a:latin typeface="Book Antiqua" pitchFamily="18" charset="0"/>
              </a:rPr>
              <a:t> Read the number </a:t>
            </a:r>
            <a:r>
              <a:rPr lang="en-US" sz="2800" dirty="0">
                <a:latin typeface="Book Antiqua" pitchFamily="18" charset="0"/>
              </a:rPr>
              <a:t>N</a:t>
            </a:r>
            <a:r>
              <a:rPr lang="en-US" sz="2800" dirty="0" smtClean="0">
                <a:latin typeface="Book Antiqua" pitchFamily="18" charset="0"/>
              </a:rPr>
              <a:t> </a:t>
            </a:r>
          </a:p>
          <a:p>
            <a:pPr marL="0" indent="0">
              <a:buNone/>
            </a:pPr>
            <a:r>
              <a:rPr lang="en-US" sz="2800" dirty="0" smtClean="0">
                <a:effectLst/>
                <a:latin typeface="Book Antiqua" pitchFamily="18" charset="0"/>
              </a:rPr>
              <a:t>Step 3:</a:t>
            </a:r>
            <a:r>
              <a:rPr lang="en-US" sz="2800" dirty="0" smtClean="0">
                <a:latin typeface="Book Antiqua" pitchFamily="18" charset="0"/>
              </a:rPr>
              <a:t> Call the function factorial(N) </a:t>
            </a:r>
          </a:p>
          <a:p>
            <a:pPr marL="0" indent="0">
              <a:buNone/>
            </a:pPr>
            <a:r>
              <a:rPr lang="en-US" sz="2800" dirty="0" smtClean="0">
                <a:effectLst/>
                <a:latin typeface="Book Antiqua" pitchFamily="18" charset="0"/>
              </a:rPr>
              <a:t>Step 4:</a:t>
            </a:r>
            <a:r>
              <a:rPr lang="en-US" sz="2800" dirty="0" smtClean="0">
                <a:latin typeface="Book Antiqua" pitchFamily="18" charset="0"/>
              </a:rPr>
              <a:t> Print the result</a:t>
            </a:r>
          </a:p>
          <a:p>
            <a:pPr marL="0" indent="0">
              <a:buNone/>
            </a:pPr>
            <a:r>
              <a:rPr lang="en-US" sz="2800" dirty="0" smtClean="0">
                <a:effectLst/>
                <a:latin typeface="Book Antiqua" pitchFamily="18" charset="0"/>
              </a:rPr>
              <a:t>Step 5: </a:t>
            </a:r>
            <a:r>
              <a:rPr lang="en-US" sz="2800" dirty="0" smtClean="0">
                <a:latin typeface="Book Antiqua" pitchFamily="18" charset="0"/>
              </a:rPr>
              <a:t>Stop</a:t>
            </a:r>
          </a:p>
          <a:p>
            <a:pPr marL="0" indent="0">
              <a:buNone/>
            </a:pPr>
            <a:endParaRPr lang="en-US" sz="2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 </a:t>
            </a:r>
            <a:r>
              <a:rPr lang="en-US" sz="2800" b="1" dirty="0" smtClean="0">
                <a:latin typeface="Book Antiqua" pitchFamily="18" charset="0"/>
              </a:rPr>
              <a:t>factorial(N) </a:t>
            </a:r>
          </a:p>
          <a:p>
            <a:pPr marL="0" indent="0">
              <a:buNone/>
            </a:pPr>
            <a:r>
              <a:rPr lang="en-US" sz="2800" dirty="0" smtClean="0">
                <a:effectLst/>
                <a:latin typeface="Book Antiqua" pitchFamily="18" charset="0"/>
              </a:rPr>
              <a:t>Step 1:</a:t>
            </a:r>
            <a:r>
              <a:rPr lang="en-US" sz="2800" dirty="0" smtClean="0">
                <a:latin typeface="Book Antiqua" pitchFamily="18" charset="0"/>
              </a:rPr>
              <a:t> If N is equal to 1 then return 1 </a:t>
            </a:r>
          </a:p>
          <a:p>
            <a:pPr marL="0" indent="0">
              <a:buNone/>
            </a:pPr>
            <a:r>
              <a:rPr lang="en-US" sz="2800" dirty="0" smtClean="0">
                <a:effectLst/>
                <a:latin typeface="Book Antiqua" pitchFamily="18" charset="0"/>
              </a:rPr>
              <a:t>Step 2:</a:t>
            </a:r>
            <a:r>
              <a:rPr lang="en-US" sz="2800" dirty="0" smtClean="0">
                <a:latin typeface="Book Antiqua" pitchFamily="18" charset="0"/>
              </a:rPr>
              <a:t> Else Set X to N*factorial(N-1) </a:t>
            </a:r>
          </a:p>
          <a:p>
            <a:pPr marL="0" indent="0">
              <a:buNone/>
            </a:pPr>
            <a:r>
              <a:rPr lang="en-US" sz="2800" dirty="0" smtClean="0">
                <a:effectLst/>
                <a:latin typeface="Book Antiqua" pitchFamily="18" charset="0"/>
              </a:rPr>
              <a:t>Step 3: </a:t>
            </a:r>
            <a:r>
              <a:rPr lang="en-US" sz="2800" dirty="0" smtClean="0">
                <a:latin typeface="Book Antiqua" pitchFamily="18" charset="0"/>
              </a:rPr>
              <a:t>Return the value of X</a:t>
            </a:r>
            <a:endParaRPr lang="en-US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5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Book Antiqua" pitchFamily="18" charset="0"/>
              </a:rPr>
              <a:t>ILLUSTRATIVE EXAMPLES</a:t>
            </a:r>
            <a:endParaRPr lang="en-IN" b="1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69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457201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Book Antiqua" pitchFamily="18" charset="0"/>
              </a:rPr>
              <a:t>LIST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62000" y="1219200"/>
            <a:ext cx="7772400" cy="4800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List is a collection of elements stored under a common name</a:t>
            </a:r>
          </a:p>
          <a:p>
            <a:pPr algn="l"/>
            <a:endParaRPr lang="en-US" sz="28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Ex: 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=10 (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a is Normal integer </a:t>
            </a:r>
            <a:r>
              <a:rPr lang="en-US" sz="2800" dirty="0">
                <a:solidFill>
                  <a:srgbClr val="0070C0"/>
                </a:solidFill>
                <a:latin typeface="Book Antiqua" pitchFamily="18" charset="0"/>
              </a:rPr>
              <a:t>v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ariable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)	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	whereas,</a:t>
            </a:r>
          </a:p>
          <a:p>
            <a:pPr algn="l"/>
            <a:endParaRPr lang="en-US" sz="28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b[]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={1,2,3,4,5} (</a:t>
            </a:r>
            <a:r>
              <a:rPr lang="en-US" sz="2800" dirty="0">
                <a:solidFill>
                  <a:srgbClr val="0070C0"/>
                </a:solidFill>
                <a:latin typeface="Book Antiqua" pitchFamily="18" charset="0"/>
              </a:rPr>
              <a:t>b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 is an integer list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)</a:t>
            </a:r>
          </a:p>
          <a:p>
            <a:pPr algn="l"/>
            <a:endParaRPr lang="en-US" sz="2800" dirty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8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800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l"/>
            <a:endParaRPr lang="en-US" sz="2800" dirty="0" smtClean="0">
              <a:solidFill>
                <a:srgbClr val="0070C0"/>
              </a:solidFill>
              <a:latin typeface="Book Antiqua" pitchFamily="18" charset="0"/>
            </a:endParaRPr>
          </a:p>
          <a:p>
            <a:pPr algn="l"/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c[]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={34.7,67.3,89.7} (</a:t>
            </a:r>
            <a:r>
              <a:rPr lang="en-US" sz="2800" dirty="0">
                <a:solidFill>
                  <a:srgbClr val="0070C0"/>
                </a:solidFill>
                <a:latin typeface="Book Antiqua" pitchFamily="18" charset="0"/>
              </a:rPr>
              <a:t>c</a:t>
            </a:r>
            <a:r>
              <a:rPr lang="en-US" sz="2800" dirty="0" smtClean="0">
                <a:solidFill>
                  <a:srgbClr val="0070C0"/>
                </a:solidFill>
                <a:latin typeface="Book Antiqua" pitchFamily="18" charset="0"/>
              </a:rPr>
              <a:t> is a float list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)</a:t>
            </a:r>
          </a:p>
          <a:p>
            <a:pPr algn="l"/>
            <a:endParaRPr lang="en-US" sz="28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800" dirty="0" smtClean="0">
              <a:solidFill>
                <a:schemeClr val="tx1"/>
              </a:solidFill>
              <a:latin typeface="Book Antiqua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475884"/>
              </p:ext>
            </p:extLst>
          </p:nvPr>
        </p:nvGraphicFramePr>
        <p:xfrm>
          <a:off x="1295400" y="4267200"/>
          <a:ext cx="6096000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b[0]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b[1]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b[2]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b[3]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b[4]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1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3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4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5</a:t>
                      </a:r>
                      <a:endParaRPr lang="en-US" sz="200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058629"/>
              </p:ext>
            </p:extLst>
          </p:nvPr>
        </p:nvGraphicFramePr>
        <p:xfrm>
          <a:off x="6705600" y="2286000"/>
          <a:ext cx="60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57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TO FIND MINIMUM IN A LIST - ALGORITHM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1: Start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2: Read the size of list N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3: Read the elements of list a[i] where i value is from 0 to N-1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4: Set min to value of a[0]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5: Initialize j to 1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6: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If j is less than N then continue else goto step 9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7: If min is greater than a[j] then Set min to a[j] else goto step 8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8: Increment j and goto step 6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9: Print the result min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Step 10: Stop</a:t>
            </a:r>
          </a:p>
        </p:txBody>
      </p:sp>
    </p:spTree>
    <p:extLst>
      <p:ext uri="{BB962C8B-B14F-4D97-AF65-F5344CB8AC3E}">
        <p14:creationId xmlns:p14="http://schemas.microsoft.com/office/powerpoint/2010/main" val="248842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90600" y="495299"/>
            <a:ext cx="1752600" cy="40519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Start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933272" y="1143000"/>
            <a:ext cx="1828800" cy="4572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Read size of list N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7850" y="1877199"/>
            <a:ext cx="1447800" cy="341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i=0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7" name="Flowchart: Decision 6"/>
          <p:cNvSpPr/>
          <p:nvPr/>
        </p:nvSpPr>
        <p:spPr>
          <a:xfrm>
            <a:off x="1152763" y="2476500"/>
            <a:ext cx="1379838" cy="8001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Book Antiqua" pitchFamily="18" charset="0"/>
              </a:rPr>
              <a:t>w</a:t>
            </a:r>
            <a:r>
              <a:rPr lang="en-US" sz="1600" dirty="0" smtClean="0">
                <a:latin typeface="Book Antiqua" pitchFamily="18" charset="0"/>
              </a:rPr>
              <a:t>hile i&lt;N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892471" y="3555406"/>
            <a:ext cx="1828800" cy="533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Read a[i]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" y="5334000"/>
            <a:ext cx="1828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Book Antiqua" pitchFamily="18" charset="0"/>
              </a:rPr>
              <a:t>m</a:t>
            </a:r>
            <a:r>
              <a:rPr lang="en-US" sz="1600" dirty="0" smtClean="0">
                <a:latin typeface="Book Antiqua" pitchFamily="18" charset="0"/>
              </a:rPr>
              <a:t>in=a[0]</a:t>
            </a:r>
          </a:p>
          <a:p>
            <a:pPr algn="ctr"/>
            <a:r>
              <a:rPr lang="en-US" sz="1600" dirty="0" smtClean="0">
                <a:latin typeface="Book Antiqua" pitchFamily="18" charset="0"/>
              </a:rPr>
              <a:t>j = 1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0" name="Flowchart: Decision 9"/>
          <p:cNvSpPr/>
          <p:nvPr/>
        </p:nvSpPr>
        <p:spPr>
          <a:xfrm>
            <a:off x="5290560" y="489247"/>
            <a:ext cx="1579191" cy="1143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While j&lt;N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1" name="Flowchart: Decision 10"/>
          <p:cNvSpPr/>
          <p:nvPr/>
        </p:nvSpPr>
        <p:spPr>
          <a:xfrm>
            <a:off x="5410200" y="1905000"/>
            <a:ext cx="1295400" cy="1143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If min &gt; a[j]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8746" y="3314700"/>
            <a:ext cx="1447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Min=a[j]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1951" y="4079904"/>
            <a:ext cx="1447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j++</a:t>
            </a:r>
          </a:p>
        </p:txBody>
      </p:sp>
      <p:sp>
        <p:nvSpPr>
          <p:cNvPr id="15" name="Parallelogram 14"/>
          <p:cNvSpPr/>
          <p:nvPr/>
        </p:nvSpPr>
        <p:spPr>
          <a:xfrm>
            <a:off x="5196911" y="4876800"/>
            <a:ext cx="1828800" cy="4572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Print Min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28246" y="5715000"/>
            <a:ext cx="1752600" cy="5334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Stop</a:t>
            </a:r>
          </a:p>
        </p:txBody>
      </p:sp>
      <p:cxnSp>
        <p:nvCxnSpPr>
          <p:cNvPr id="26" name="Straight Arrow Connector 25"/>
          <p:cNvCxnSpPr>
            <a:stCxn id="4" idx="2"/>
          </p:cNvCxnSpPr>
          <p:nvPr/>
        </p:nvCxnSpPr>
        <p:spPr>
          <a:xfrm>
            <a:off x="1866900" y="900498"/>
            <a:ext cx="9525" cy="2355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3"/>
          </p:cNvCxnSpPr>
          <p:nvPr/>
        </p:nvCxnSpPr>
        <p:spPr>
          <a:xfrm>
            <a:off x="1790522" y="1600200"/>
            <a:ext cx="0" cy="276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794054" y="2169063"/>
            <a:ext cx="6409" cy="307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1816603" y="3231292"/>
            <a:ext cx="26079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668982" y="4651404"/>
            <a:ext cx="7418" cy="453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457200" y="5105400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457200" y="2876550"/>
            <a:ext cx="24109" cy="22288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7" idx="1"/>
          </p:cNvCxnSpPr>
          <p:nvPr/>
        </p:nvCxnSpPr>
        <p:spPr>
          <a:xfrm>
            <a:off x="457200" y="2876550"/>
            <a:ext cx="69556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7" idx="3"/>
          </p:cNvCxnSpPr>
          <p:nvPr/>
        </p:nvCxnSpPr>
        <p:spPr>
          <a:xfrm flipV="1">
            <a:off x="2532601" y="2864756"/>
            <a:ext cx="591599" cy="11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124200" y="2876550"/>
            <a:ext cx="0" cy="2114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209800" y="49911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209800" y="4991100"/>
            <a:ext cx="0" cy="342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590800" y="2501727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False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942744" y="3255590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True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54" name="Straight Arrow Connector 53"/>
          <p:cNvCxnSpPr>
            <a:stCxn id="9" idx="2"/>
          </p:cNvCxnSpPr>
          <p:nvPr/>
        </p:nvCxnSpPr>
        <p:spPr>
          <a:xfrm>
            <a:off x="1676400" y="58674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lowchart: Connector 56"/>
          <p:cNvSpPr/>
          <p:nvPr/>
        </p:nvSpPr>
        <p:spPr>
          <a:xfrm>
            <a:off x="5990043" y="6590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A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58" name="Straight Arrow Connector 57"/>
          <p:cNvCxnSpPr>
            <a:stCxn id="57" idx="4"/>
            <a:endCxn id="10" idx="0"/>
          </p:cNvCxnSpPr>
          <p:nvPr/>
        </p:nvCxnSpPr>
        <p:spPr>
          <a:xfrm flipH="1">
            <a:off x="6080156" y="294503"/>
            <a:ext cx="24187" cy="194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6054926" y="1632247"/>
            <a:ext cx="0" cy="2727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6057900" y="3048000"/>
            <a:ext cx="3205" cy="266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11" idx="3"/>
          </p:cNvCxnSpPr>
          <p:nvPr/>
        </p:nvCxnSpPr>
        <p:spPr>
          <a:xfrm>
            <a:off x="6705600" y="24765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7467600" y="2476500"/>
            <a:ext cx="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6553200" y="3923232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6553200" y="3924300"/>
            <a:ext cx="0" cy="1645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15" idx="4"/>
            <a:endCxn id="16" idx="0"/>
          </p:cNvCxnSpPr>
          <p:nvPr/>
        </p:nvCxnSpPr>
        <p:spPr>
          <a:xfrm flipH="1">
            <a:off x="6104546" y="5334000"/>
            <a:ext cx="6765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059502" y="4537104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4648201" y="4765704"/>
            <a:ext cx="1411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4648200" y="1087631"/>
            <a:ext cx="0" cy="3678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V="1">
            <a:off x="4648200" y="1068581"/>
            <a:ext cx="770546" cy="19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6287213" y="2978591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True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866546" y="2080229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False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6705600" y="1055406"/>
            <a:ext cx="1143000" cy="1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H="1">
            <a:off x="7834357" y="1078106"/>
            <a:ext cx="14243" cy="3573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6705600" y="4651404"/>
            <a:ext cx="11287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 flipH="1">
            <a:off x="6687440" y="4651404"/>
            <a:ext cx="18160" cy="2253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181458" y="1600200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True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807437" y="623500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False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72" name="Flowchart: Connector 71"/>
          <p:cNvSpPr/>
          <p:nvPr/>
        </p:nvSpPr>
        <p:spPr>
          <a:xfrm>
            <a:off x="1554682" y="62484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A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787815" y="117444"/>
            <a:ext cx="2941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FLOWCHART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084801" y="4340141"/>
            <a:ext cx="1447800" cy="341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i++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 flipH="1">
            <a:off x="1782245" y="4035341"/>
            <a:ext cx="9941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4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51" grpId="0"/>
      <p:bldP spid="52" grpId="0"/>
      <p:bldP spid="57" grpId="0" animBg="1"/>
      <p:bldP spid="99" grpId="0"/>
      <p:bldP spid="100" grpId="0"/>
      <p:bldP spid="110" grpId="0"/>
      <p:bldP spid="111" grpId="0"/>
      <p:bldP spid="72" grpId="0" animBg="1"/>
      <p:bldP spid="53" grpId="0"/>
      <p:bldP spid="6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8303" y="405340"/>
            <a:ext cx="31662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PSEUDOCODE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49125" y="11430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676400" y="1142999"/>
            <a:ext cx="5342075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START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READ 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i=0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While(i&lt;N)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	Read a[i]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End While</a:t>
            </a:r>
            <a:br>
              <a:rPr lang="en-US" sz="1800" dirty="0" smtClean="0">
                <a:latin typeface="Book Antiqua" pitchFamily="18" charset="0"/>
              </a:rPr>
            </a:br>
            <a:r>
              <a:rPr lang="en-US" sz="1800" dirty="0" smtClean="0">
                <a:latin typeface="Book Antiqua" pitchFamily="18" charset="0"/>
              </a:rPr>
              <a:t>ASSIGN min=a[0]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ASSIGN j=1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While(j&lt;N)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Book Antiqua" pitchFamily="18" charset="0"/>
              </a:rPr>
              <a:t>	</a:t>
            </a:r>
            <a:r>
              <a:rPr lang="en-US" sz="1800" dirty="0" smtClean="0">
                <a:latin typeface="Book Antiqua" pitchFamily="18" charset="0"/>
              </a:rPr>
              <a:t>COMPARE if(min&gt;a[j])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Book Antiqua" pitchFamily="18" charset="0"/>
              </a:rPr>
              <a:t>	</a:t>
            </a:r>
            <a:r>
              <a:rPr lang="en-US" sz="1800" dirty="0" smtClean="0">
                <a:latin typeface="Book Antiqua" pitchFamily="18" charset="0"/>
              </a:rPr>
              <a:t>	ASSIGN min=a[j]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Book Antiqua" pitchFamily="18" charset="0"/>
              </a:rPr>
              <a:t>	</a:t>
            </a:r>
            <a:r>
              <a:rPr lang="en-US" sz="1800" dirty="0" smtClean="0">
                <a:latin typeface="Book Antiqua" pitchFamily="18" charset="0"/>
              </a:rPr>
              <a:t>End if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	Increment j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End While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PRINT min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latin typeface="Book Antiqua" pitchFamily="18" charset="0"/>
              </a:rPr>
              <a:t>STOP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Book Antiqua" pitchFamily="18" charset="0"/>
              </a:rPr>
              <a:t>	</a:t>
            </a:r>
            <a:endParaRPr lang="en-US" sz="1800" dirty="0" smtClean="0">
              <a:latin typeface="Book Antiqua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sz="18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5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1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1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1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INSERT A CARD IN A LIST OF SORTED CARDS- ALGORITHM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1: Start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2: Let us assume size of list is N  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3: Read the card number to insert X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4: Initialize i to 0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5: if i is less than N goto step 6 else goto step 10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</a:t>
            </a:r>
            <a:r>
              <a:rPr lang="en-US" sz="2000" dirty="0">
                <a:latin typeface="Book Antiqua" pitchFamily="18" charset="0"/>
              </a:rPr>
              <a:t>6</a:t>
            </a:r>
            <a:r>
              <a:rPr lang="en-US" sz="2000" dirty="0" smtClean="0">
                <a:latin typeface="Book Antiqua" pitchFamily="18" charset="0"/>
              </a:rPr>
              <a:t>: If </a:t>
            </a:r>
            <a:r>
              <a:rPr lang="en-US" sz="2000" dirty="0">
                <a:latin typeface="Book Antiqua" pitchFamily="18" charset="0"/>
              </a:rPr>
              <a:t>X</a:t>
            </a:r>
            <a:r>
              <a:rPr lang="en-US" sz="2000" dirty="0" smtClean="0">
                <a:latin typeface="Book Antiqua" pitchFamily="18" charset="0"/>
              </a:rPr>
              <a:t> is greater than a[i] then increment i and </a:t>
            </a:r>
            <a:r>
              <a:rPr lang="en-US" sz="2000" dirty="0" err="1" smtClean="0">
                <a:latin typeface="Book Antiqua" pitchFamily="18" charset="0"/>
              </a:rPr>
              <a:t>goto</a:t>
            </a:r>
            <a:r>
              <a:rPr lang="en-US" sz="2000" dirty="0" smtClean="0">
                <a:latin typeface="Book Antiqua" pitchFamily="18" charset="0"/>
              </a:rPr>
              <a:t> step 6 else </a:t>
            </a:r>
            <a:r>
              <a:rPr lang="en-US" sz="2000" dirty="0" err="1" smtClean="0">
                <a:latin typeface="Book Antiqua" pitchFamily="18" charset="0"/>
              </a:rPr>
              <a:t>goto</a:t>
            </a:r>
            <a:r>
              <a:rPr lang="en-US" sz="2000" dirty="0" smtClean="0">
                <a:latin typeface="Book Antiqua" pitchFamily="18" charset="0"/>
              </a:rPr>
              <a:t> step 7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7: Assign k=N-1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8 : If k is greater than or equal to i then assign a[k] to a[k+1] else </a:t>
            </a:r>
            <a:r>
              <a:rPr lang="en-US" sz="2000" dirty="0" err="1" smtClean="0">
                <a:latin typeface="Book Antiqua" pitchFamily="18" charset="0"/>
              </a:rPr>
              <a:t>goto</a:t>
            </a:r>
            <a:r>
              <a:rPr lang="en-US" sz="2000" dirty="0" smtClean="0">
                <a:latin typeface="Book Antiqua" pitchFamily="18" charset="0"/>
              </a:rPr>
              <a:t> step 10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9: Decrement k and </a:t>
            </a:r>
            <a:r>
              <a:rPr lang="en-US" sz="2000" dirty="0" err="1" smtClean="0">
                <a:latin typeface="Book Antiqua" pitchFamily="18" charset="0"/>
              </a:rPr>
              <a:t>goto</a:t>
            </a:r>
            <a:r>
              <a:rPr lang="en-US" sz="2000" dirty="0" smtClean="0">
                <a:latin typeface="Book Antiqua" pitchFamily="18" charset="0"/>
              </a:rPr>
              <a:t> step 8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10: Assign X to a[k+1]</a:t>
            </a:r>
          </a:p>
          <a:p>
            <a:pPr marL="0" indent="0" algn="just">
              <a:buNone/>
            </a:pPr>
            <a:r>
              <a:rPr lang="en-US" sz="2000" dirty="0" smtClean="0">
                <a:latin typeface="Book Antiqua" pitchFamily="18" charset="0"/>
              </a:rPr>
              <a:t>Step 11: Stop</a:t>
            </a:r>
          </a:p>
        </p:txBody>
      </p:sp>
    </p:spTree>
    <p:extLst>
      <p:ext uri="{BB962C8B-B14F-4D97-AF65-F5344CB8AC3E}">
        <p14:creationId xmlns:p14="http://schemas.microsoft.com/office/powerpoint/2010/main" val="394720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ecision 9"/>
          <p:cNvSpPr/>
          <p:nvPr/>
        </p:nvSpPr>
        <p:spPr>
          <a:xfrm>
            <a:off x="5314951" y="489247"/>
            <a:ext cx="1486700" cy="1143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While k&gt;=i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53851" y="1938754"/>
            <a:ext cx="1447800" cy="423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Book Antiqua" pitchFamily="18" charset="0"/>
              </a:rPr>
              <a:t>a</a:t>
            </a:r>
            <a:r>
              <a:rPr lang="en-US" sz="1600" dirty="0" smtClean="0">
                <a:latin typeface="Book Antiqua" pitchFamily="18" charset="0"/>
              </a:rPr>
              <a:t>[k+1]=a[k]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20825" y="2728351"/>
            <a:ext cx="1447800" cy="308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k--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55251" y="4136397"/>
            <a:ext cx="1752600" cy="4191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Stop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809939" y="646476"/>
            <a:ext cx="5912" cy="2444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1818989" y="1329819"/>
            <a:ext cx="6500" cy="2343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827567" y="2065700"/>
            <a:ext cx="0" cy="2575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820718" y="3888749"/>
            <a:ext cx="6408" cy="247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412722" y="3014015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False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008096" y="3843296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True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57" name="Flowchart: Connector 56"/>
          <p:cNvSpPr/>
          <p:nvPr/>
        </p:nvSpPr>
        <p:spPr>
          <a:xfrm>
            <a:off x="5917251" y="762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Book Antiqua" pitchFamily="18" charset="0"/>
              </a:rPr>
              <a:t>B</a:t>
            </a:r>
          </a:p>
        </p:txBody>
      </p:sp>
      <p:cxnSp>
        <p:nvCxnSpPr>
          <p:cNvPr id="58" name="Straight Arrow Connector 57"/>
          <p:cNvCxnSpPr>
            <a:stCxn id="57" idx="4"/>
            <a:endCxn id="10" idx="0"/>
          </p:cNvCxnSpPr>
          <p:nvPr/>
        </p:nvCxnSpPr>
        <p:spPr>
          <a:xfrm>
            <a:off x="6031551" y="304800"/>
            <a:ext cx="26750" cy="1844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6057900" y="1666001"/>
            <a:ext cx="0" cy="2727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5902064" y="3233001"/>
            <a:ext cx="0" cy="1918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endCxn id="16" idx="0"/>
          </p:cNvCxnSpPr>
          <p:nvPr/>
        </p:nvCxnSpPr>
        <p:spPr>
          <a:xfrm flipH="1">
            <a:off x="6031551" y="3755397"/>
            <a:ext cx="6766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10" idx="3"/>
          </p:cNvCxnSpPr>
          <p:nvPr/>
        </p:nvCxnSpPr>
        <p:spPr>
          <a:xfrm flipV="1">
            <a:off x="6801651" y="1055406"/>
            <a:ext cx="653842" cy="5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7455493" y="1061993"/>
            <a:ext cx="59109" cy="2213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6145853" y="3275353"/>
            <a:ext cx="13687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181458" y="1600200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True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807437" y="623500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False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983182" y="321355"/>
            <a:ext cx="1752600" cy="34789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Start</a:t>
            </a:r>
          </a:p>
        </p:txBody>
      </p:sp>
      <p:sp>
        <p:nvSpPr>
          <p:cNvPr id="60" name="Flowchart: Decision 59"/>
          <p:cNvSpPr/>
          <p:nvPr/>
        </p:nvSpPr>
        <p:spPr>
          <a:xfrm>
            <a:off x="1341211" y="2942377"/>
            <a:ext cx="990913" cy="96885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If i &lt; N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77886" y="135304"/>
            <a:ext cx="2941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FLOWCHART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086039" y="878797"/>
            <a:ext cx="1447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Assume size of list is N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74" name="Parallelogram 73"/>
          <p:cNvSpPr/>
          <p:nvPr/>
        </p:nvSpPr>
        <p:spPr>
          <a:xfrm>
            <a:off x="651985" y="1571912"/>
            <a:ext cx="2286000" cy="533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Read the card to insert X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125372" y="2323276"/>
            <a:ext cx="1447800" cy="339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i= 0</a:t>
            </a:r>
          </a:p>
        </p:txBody>
      </p:sp>
      <p:sp>
        <p:nvSpPr>
          <p:cNvPr id="86" name="Flowchart: Decision 85"/>
          <p:cNvSpPr/>
          <p:nvPr/>
        </p:nvSpPr>
        <p:spPr>
          <a:xfrm>
            <a:off x="1063386" y="4119112"/>
            <a:ext cx="1550946" cy="122443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While X&gt;a[i]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88" name="Flowchart: Connector 87"/>
          <p:cNvSpPr/>
          <p:nvPr/>
        </p:nvSpPr>
        <p:spPr>
          <a:xfrm>
            <a:off x="3330520" y="332131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A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1838503" y="2662754"/>
            <a:ext cx="356" cy="2796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1838859" y="5189482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1226990" y="5570482"/>
            <a:ext cx="1112581" cy="296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i++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269197" y="6105343"/>
            <a:ext cx="1112581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k=N-1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5307651" y="3424886"/>
            <a:ext cx="1447800" cy="339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a[k+1]=X</a:t>
            </a:r>
          </a:p>
        </p:txBody>
      </p:sp>
      <p:cxnSp>
        <p:nvCxnSpPr>
          <p:cNvPr id="109" name="Straight Arrow Connector 108"/>
          <p:cNvCxnSpPr>
            <a:stCxn id="60" idx="3"/>
          </p:cNvCxnSpPr>
          <p:nvPr/>
        </p:nvCxnSpPr>
        <p:spPr>
          <a:xfrm flipV="1">
            <a:off x="2332124" y="3426650"/>
            <a:ext cx="998396" cy="1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4621851" y="3233001"/>
            <a:ext cx="12954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Flowchart: Connector 116"/>
          <p:cNvSpPr/>
          <p:nvPr/>
        </p:nvSpPr>
        <p:spPr>
          <a:xfrm>
            <a:off x="4393251" y="315521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A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898376" y="5191556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True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121" name="Straight Arrow Connector 120"/>
          <p:cNvCxnSpPr/>
          <p:nvPr/>
        </p:nvCxnSpPr>
        <p:spPr>
          <a:xfrm>
            <a:off x="2065589" y="5962286"/>
            <a:ext cx="0" cy="1430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2977886" y="4724811"/>
            <a:ext cx="0" cy="1237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>
            <a:off x="2065587" y="5962286"/>
            <a:ext cx="9122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endCxn id="86" idx="3"/>
          </p:cNvCxnSpPr>
          <p:nvPr/>
        </p:nvCxnSpPr>
        <p:spPr>
          <a:xfrm flipH="1">
            <a:off x="2614332" y="4724811"/>
            <a:ext cx="348370" cy="6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2453908" y="4386257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False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142" name="Straight Connector 141"/>
          <p:cNvCxnSpPr/>
          <p:nvPr/>
        </p:nvCxnSpPr>
        <p:spPr>
          <a:xfrm flipH="1">
            <a:off x="770188" y="4731330"/>
            <a:ext cx="16926" cy="1230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H="1" flipV="1">
            <a:off x="770188" y="5962286"/>
            <a:ext cx="929931" cy="96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endCxn id="86" idx="1"/>
          </p:cNvCxnSpPr>
          <p:nvPr/>
        </p:nvCxnSpPr>
        <p:spPr>
          <a:xfrm>
            <a:off x="787114" y="4729899"/>
            <a:ext cx="276272" cy="1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Flowchart: Connector 160"/>
          <p:cNvSpPr/>
          <p:nvPr/>
        </p:nvSpPr>
        <p:spPr>
          <a:xfrm>
            <a:off x="1680685" y="66294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Book Antiqua" pitchFamily="18" charset="0"/>
              </a:rPr>
              <a:t>B</a:t>
            </a:r>
          </a:p>
        </p:txBody>
      </p:sp>
      <p:cxnSp>
        <p:nvCxnSpPr>
          <p:cNvPr id="164" name="Straight Connector 163"/>
          <p:cNvCxnSpPr/>
          <p:nvPr/>
        </p:nvCxnSpPr>
        <p:spPr>
          <a:xfrm>
            <a:off x="1676590" y="5814736"/>
            <a:ext cx="1" cy="160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endCxn id="161" idx="0"/>
          </p:cNvCxnSpPr>
          <p:nvPr/>
        </p:nvCxnSpPr>
        <p:spPr>
          <a:xfrm flipH="1">
            <a:off x="1794985" y="6410143"/>
            <a:ext cx="3590" cy="2192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>
            <a:off x="6156559" y="3269519"/>
            <a:ext cx="0" cy="166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/>
          <p:nvPr/>
        </p:nvCxnSpPr>
        <p:spPr>
          <a:xfrm flipH="1">
            <a:off x="6069786" y="2352078"/>
            <a:ext cx="6766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H="1">
            <a:off x="4712651" y="3146089"/>
            <a:ext cx="12046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4712651" y="1055406"/>
            <a:ext cx="0" cy="2099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>
            <a:endCxn id="10" idx="1"/>
          </p:cNvCxnSpPr>
          <p:nvPr/>
        </p:nvCxnSpPr>
        <p:spPr>
          <a:xfrm flipV="1">
            <a:off x="4694221" y="1060747"/>
            <a:ext cx="620730" cy="1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/>
          <p:cNvCxnSpPr/>
          <p:nvPr/>
        </p:nvCxnSpPr>
        <p:spPr>
          <a:xfrm>
            <a:off x="5917252" y="2997502"/>
            <a:ext cx="1" cy="160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57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6" grpId="0" animBg="1"/>
      <p:bldP spid="51" grpId="0"/>
      <p:bldP spid="52" grpId="0"/>
      <p:bldP spid="57" grpId="0" animBg="1"/>
      <p:bldP spid="110" grpId="0"/>
      <p:bldP spid="111" grpId="0"/>
      <p:bldP spid="53" grpId="0" animBg="1"/>
      <p:bldP spid="60" grpId="0" animBg="1"/>
      <p:bldP spid="17" grpId="0"/>
      <p:bldP spid="73" grpId="0" animBg="1"/>
      <p:bldP spid="74" grpId="0" animBg="1"/>
      <p:bldP spid="75" grpId="0" animBg="1"/>
      <p:bldP spid="86" grpId="0" animBg="1"/>
      <p:bldP spid="88" grpId="0" animBg="1"/>
      <p:bldP spid="104" grpId="0" animBg="1"/>
      <p:bldP spid="106" grpId="0" animBg="1"/>
      <p:bldP spid="107" grpId="0" animBg="1"/>
      <p:bldP spid="117" grpId="0" animBg="1"/>
      <p:bldP spid="120" grpId="0"/>
      <p:bldP spid="141" grpId="0"/>
      <p:bldP spid="16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7886" y="135304"/>
            <a:ext cx="31662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PSEUDOCODE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49125" y="11430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28800" y="748981"/>
            <a:ext cx="5951675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START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ASSUME array size is N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READ X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Initialize i=0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If i&lt;N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Book Antiqua" pitchFamily="18" charset="0"/>
              </a:rPr>
              <a:t>	</a:t>
            </a:r>
            <a:r>
              <a:rPr lang="en-US" sz="2000" dirty="0" smtClean="0">
                <a:latin typeface="Book Antiqua" pitchFamily="18" charset="0"/>
              </a:rPr>
              <a:t>While (X&gt;a[i])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Book Antiqua" pitchFamily="18" charset="0"/>
              </a:rPr>
              <a:t>	</a:t>
            </a:r>
            <a:r>
              <a:rPr lang="en-US" sz="2000" dirty="0" smtClean="0">
                <a:latin typeface="Book Antiqua" pitchFamily="18" charset="0"/>
              </a:rPr>
              <a:t>	i++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Book Antiqua" pitchFamily="18" charset="0"/>
              </a:rPr>
              <a:t>	</a:t>
            </a:r>
            <a:r>
              <a:rPr lang="en-US" sz="2000" dirty="0" smtClean="0">
                <a:latin typeface="Book Antiqua" pitchFamily="18" charset="0"/>
              </a:rPr>
              <a:t>End While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	ASSIGN k=N-1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	While k&gt;=i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Book Antiqua" pitchFamily="18" charset="0"/>
              </a:rPr>
              <a:t>	</a:t>
            </a:r>
            <a:r>
              <a:rPr lang="en-US" sz="2000" dirty="0" smtClean="0">
                <a:latin typeface="Book Antiqua" pitchFamily="18" charset="0"/>
              </a:rPr>
              <a:t>	ASSIGN a[k+1]=a[k]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Book Antiqua" pitchFamily="18" charset="0"/>
              </a:rPr>
              <a:t>	</a:t>
            </a:r>
            <a:r>
              <a:rPr lang="en-US" sz="2000" dirty="0" smtClean="0">
                <a:latin typeface="Book Antiqua" pitchFamily="18" charset="0"/>
              </a:rPr>
              <a:t>	k--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Book Antiqua" pitchFamily="18" charset="0"/>
              </a:rPr>
              <a:t>	</a:t>
            </a:r>
            <a:r>
              <a:rPr lang="en-US" sz="2000" dirty="0" smtClean="0">
                <a:latin typeface="Book Antiqua" pitchFamily="18" charset="0"/>
              </a:rPr>
              <a:t>End While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End if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ASSIGN a[k+1]=X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STOP</a:t>
            </a:r>
            <a:r>
              <a:rPr lang="en-US" sz="2000" dirty="0">
                <a:latin typeface="Book Antiqua" pitchFamily="18" charset="0"/>
              </a:rPr>
              <a:t>	</a:t>
            </a:r>
            <a:endParaRPr lang="en-US" sz="2000" dirty="0" smtClean="0">
              <a:latin typeface="Book Antiqua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sz="20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41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Book Antiqua" pitchFamily="18" charset="0"/>
              </a:rPr>
              <a:t>GUESS AN INTEGER NUMBER IN A RANGE -ALGORITHM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3820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n-US" sz="2800" dirty="0" smtClean="0">
                <a:latin typeface="Book Antiqua" pitchFamily="18" charset="0"/>
              </a:rPr>
              <a:t>Step 1: Start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sz="2800" dirty="0" smtClean="0">
                <a:latin typeface="Book Antiqua" pitchFamily="18" charset="0"/>
              </a:rPr>
              <a:t>Step 2: Read the Range Min and Max form user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sz="2800" dirty="0" smtClean="0">
                <a:latin typeface="Book Antiqua" pitchFamily="18" charset="0"/>
              </a:rPr>
              <a:t>Step 3: Generate a random number and store it in X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sz="2800" dirty="0" smtClean="0">
                <a:latin typeface="Book Antiqua" pitchFamily="18" charset="0"/>
              </a:rPr>
              <a:t>Step 4: If the value of X is between Min and Max then print value of X else goto step 3 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sz="2800" dirty="0" smtClean="0">
                <a:latin typeface="Book Antiqua" pitchFamily="18" charset="0"/>
              </a:rPr>
              <a:t>Step </a:t>
            </a:r>
            <a:r>
              <a:rPr lang="en-US" sz="2800" dirty="0">
                <a:latin typeface="Book Antiqua" pitchFamily="18" charset="0"/>
              </a:rPr>
              <a:t>5</a:t>
            </a:r>
            <a:r>
              <a:rPr lang="en-US" sz="2800" dirty="0" smtClean="0">
                <a:latin typeface="Book Antiqua" pitchFamily="18" charset="0"/>
              </a:rPr>
              <a:t>: Stop</a:t>
            </a:r>
          </a:p>
        </p:txBody>
      </p:sp>
    </p:spTree>
    <p:extLst>
      <p:ext uri="{BB962C8B-B14F-4D97-AF65-F5344CB8AC3E}">
        <p14:creationId xmlns:p14="http://schemas.microsoft.com/office/powerpoint/2010/main" val="69173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554262" y="5931917"/>
            <a:ext cx="1752600" cy="4191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Stop</a:t>
            </a:r>
          </a:p>
        </p:txBody>
      </p:sp>
      <p:cxnSp>
        <p:nvCxnSpPr>
          <p:cNvPr id="87" name="Straight Arrow Connector 86"/>
          <p:cNvCxnSpPr>
            <a:stCxn id="72" idx="4"/>
          </p:cNvCxnSpPr>
          <p:nvPr/>
        </p:nvCxnSpPr>
        <p:spPr>
          <a:xfrm>
            <a:off x="4374807" y="5527505"/>
            <a:ext cx="13947" cy="4044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3458684" y="915296"/>
            <a:ext cx="1752600" cy="34789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Start</a:t>
            </a:r>
          </a:p>
        </p:txBody>
      </p:sp>
      <p:sp>
        <p:nvSpPr>
          <p:cNvPr id="60" name="Flowchart: Decision 59"/>
          <p:cNvSpPr/>
          <p:nvPr/>
        </p:nvSpPr>
        <p:spPr>
          <a:xfrm>
            <a:off x="3402650" y="3123721"/>
            <a:ext cx="1969983" cy="1606729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If X&gt;=Min &amp;&amp; X&lt;=Max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64069" y="271844"/>
            <a:ext cx="2941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FLOWCHART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74" name="Parallelogram 73"/>
          <p:cNvSpPr/>
          <p:nvPr/>
        </p:nvSpPr>
        <p:spPr>
          <a:xfrm>
            <a:off x="3287562" y="1604612"/>
            <a:ext cx="2286000" cy="533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Read Min and Max Value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663742" y="2499011"/>
            <a:ext cx="1447800" cy="339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X=rand()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2583751" y="3666269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False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 flipH="1">
            <a:off x="4431962" y="2138012"/>
            <a:ext cx="1" cy="360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>
            <a:off x="4431960" y="1218456"/>
            <a:ext cx="1" cy="360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4387640" y="2828558"/>
            <a:ext cx="1" cy="295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arallelogram 71"/>
          <p:cNvSpPr/>
          <p:nvPr/>
        </p:nvSpPr>
        <p:spPr>
          <a:xfrm>
            <a:off x="3231807" y="5132605"/>
            <a:ext cx="2286000" cy="3949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Print value of X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 flipH="1">
            <a:off x="4386530" y="4661687"/>
            <a:ext cx="2224" cy="4709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4708108" y="4639992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True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 flipH="1" flipV="1">
            <a:off x="2222404" y="3950699"/>
            <a:ext cx="1183836" cy="4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2222404" y="2776875"/>
            <a:ext cx="0" cy="1178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2222404" y="2776875"/>
            <a:ext cx="14413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73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3" grpId="0" animBg="1"/>
      <p:bldP spid="60" grpId="0" animBg="1"/>
      <p:bldP spid="17" grpId="0"/>
      <p:bldP spid="74" grpId="0" animBg="1"/>
      <p:bldP spid="75" grpId="0" animBg="1"/>
      <p:bldP spid="141" grpId="0"/>
      <p:bldP spid="72" grpId="0" animBg="1"/>
      <p:bldP spid="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85744"/>
            <a:ext cx="31662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PSEUDOCODE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154625" y="1066800"/>
            <a:ext cx="49530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START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READ </a:t>
            </a:r>
            <a:r>
              <a:rPr lang="en-US" sz="2000" dirty="0" err="1" smtClean="0">
                <a:latin typeface="Book Antiqua" pitchFamily="18" charset="0"/>
              </a:rPr>
              <a:t>Min,Max</a:t>
            </a:r>
            <a:endParaRPr lang="en-US" sz="2000" dirty="0" smtClean="0">
              <a:latin typeface="Book Antiqua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2000" dirty="0" err="1" smtClean="0">
                <a:latin typeface="Book Antiqua" pitchFamily="18" charset="0"/>
              </a:rPr>
              <a:t>label:PROCESS</a:t>
            </a:r>
            <a:r>
              <a:rPr lang="en-US" sz="2000" dirty="0" smtClean="0">
                <a:latin typeface="Book Antiqua" pitchFamily="18" charset="0"/>
              </a:rPr>
              <a:t> X=rand()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If X&gt;=Min AND X&lt;=Max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	PRINT X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Else 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Book Antiqua" pitchFamily="18" charset="0"/>
              </a:rPr>
              <a:t>	</a:t>
            </a:r>
            <a:r>
              <a:rPr lang="en-US" sz="2000" dirty="0" smtClean="0">
                <a:latin typeface="Book Antiqua" pitchFamily="18" charset="0"/>
              </a:rPr>
              <a:t>Goto label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End if	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smtClean="0">
                <a:latin typeface="Book Antiqua" pitchFamily="18" charset="0"/>
              </a:rPr>
              <a:t>STOP</a:t>
            </a:r>
            <a:r>
              <a:rPr lang="en-US" sz="2000" dirty="0">
                <a:latin typeface="Book Antiqua" pitchFamily="18" charset="0"/>
              </a:rPr>
              <a:t>	</a:t>
            </a:r>
            <a:endParaRPr lang="en-US" sz="2000" dirty="0" smtClean="0">
              <a:latin typeface="Book Antiqua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29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Book Antiqua" pitchFamily="18" charset="0"/>
              </a:rPr>
              <a:t>TOWER OF HANOI</a:t>
            </a:r>
            <a:endParaRPr lang="en-US" sz="3200" dirty="0"/>
          </a:p>
        </p:txBody>
      </p:sp>
      <p:pic>
        <p:nvPicPr>
          <p:cNvPr id="1029" name="Picture 5" descr="C:\Users\STUDENT\Desktop\Cap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75840"/>
            <a:ext cx="1971950" cy="103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19750" y="1371600"/>
            <a:ext cx="4657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ook Antiqua" pitchFamily="18" charset="0"/>
              </a:rPr>
              <a:t>Move the N disk from tower A to tower C using the tower B</a:t>
            </a:r>
            <a:endParaRPr lang="en-US" sz="2400" dirty="0"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253365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007" y="2378675"/>
            <a:ext cx="284797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97" y="2378675"/>
            <a:ext cx="2209800" cy="125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733800"/>
            <a:ext cx="2222499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25" y="3616924"/>
            <a:ext cx="2476500" cy="125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982" y="3638550"/>
            <a:ext cx="2177115" cy="123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4" y="5097162"/>
            <a:ext cx="2524125" cy="130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022" y="5097162"/>
            <a:ext cx="2495550" cy="130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88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TOWER OF HANOI- ALGORITHM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1: Start</a:t>
            </a:r>
            <a:endParaRPr lang="en-US" sz="2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2: Read </a:t>
            </a:r>
            <a:r>
              <a:rPr lang="en-US" sz="2800" dirty="0">
                <a:latin typeface="Book Antiqua" pitchFamily="18" charset="0"/>
              </a:rPr>
              <a:t>the number of </a:t>
            </a:r>
            <a:r>
              <a:rPr lang="en-US" sz="2800" dirty="0" smtClean="0">
                <a:latin typeface="Book Antiqua" pitchFamily="18" charset="0"/>
              </a:rPr>
              <a:t>disc n</a:t>
            </a:r>
            <a:endParaRPr lang="en-US" sz="2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3: Call </a:t>
            </a:r>
            <a:r>
              <a:rPr lang="en-US" sz="2800" dirty="0">
                <a:latin typeface="Book Antiqua" pitchFamily="18" charset="0"/>
              </a:rPr>
              <a:t>the </a:t>
            </a:r>
            <a:r>
              <a:rPr lang="en-US" sz="2800" dirty="0" smtClean="0">
                <a:latin typeface="Book Antiqua" pitchFamily="18" charset="0"/>
              </a:rPr>
              <a:t>function tower(</a:t>
            </a:r>
            <a:r>
              <a:rPr lang="en-US" sz="2800" dirty="0" err="1" smtClean="0">
                <a:latin typeface="Book Antiqua" pitchFamily="18" charset="0"/>
              </a:rPr>
              <a:t>n,A,C,B</a:t>
            </a:r>
            <a:r>
              <a:rPr lang="en-US" sz="2800" dirty="0" smtClean="0">
                <a:latin typeface="Book Antiqua" pitchFamily="18" charset="0"/>
              </a:rPr>
              <a:t>)</a:t>
            </a:r>
            <a:endParaRPr lang="en-US" sz="2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4: Stop</a:t>
            </a:r>
          </a:p>
          <a:p>
            <a:pPr marL="0" indent="0" algn="just">
              <a:buNone/>
            </a:pPr>
            <a:endParaRPr lang="en-US" sz="2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latin typeface="Book Antiqua" pitchFamily="18" charset="0"/>
              </a:rPr>
              <a:t>Algorithm for Function Definition</a:t>
            </a:r>
            <a:endParaRPr lang="en-US" sz="2800" dirty="0" smtClean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1: if n==1 then Move disc from A to C and goto step 5 else continue</a:t>
            </a: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2: Call </a:t>
            </a:r>
            <a:r>
              <a:rPr lang="en-US" sz="2800" dirty="0">
                <a:latin typeface="Book Antiqua" pitchFamily="18" charset="0"/>
              </a:rPr>
              <a:t>the function </a:t>
            </a:r>
            <a:r>
              <a:rPr lang="en-US" sz="2800" dirty="0" smtClean="0">
                <a:latin typeface="Book Antiqua" pitchFamily="18" charset="0"/>
              </a:rPr>
              <a:t>tower(n-1,A,B,C)</a:t>
            </a:r>
            <a:endParaRPr lang="en-US" sz="2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3: Move </a:t>
            </a:r>
            <a:r>
              <a:rPr lang="en-US" sz="2800" dirty="0">
                <a:latin typeface="Book Antiqua" pitchFamily="18" charset="0"/>
              </a:rPr>
              <a:t>disc n </a:t>
            </a:r>
            <a:r>
              <a:rPr lang="en-US" sz="2800" dirty="0" smtClean="0">
                <a:latin typeface="Book Antiqua" pitchFamily="18" charset="0"/>
              </a:rPr>
              <a:t>from A to C  </a:t>
            </a:r>
            <a:endParaRPr lang="en-US" sz="2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4: Call the function tower(n-1,B,C,A)</a:t>
            </a:r>
            <a:endParaRPr lang="en-US" sz="28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Book Antiqua" pitchFamily="18" charset="0"/>
              </a:rPr>
              <a:t>Step 5: Return</a:t>
            </a:r>
            <a:endParaRPr lang="en-US" sz="2800" dirty="0">
              <a:latin typeface="Book Antiqua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36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056467" y="3474061"/>
            <a:ext cx="1752600" cy="4191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Stop</a:t>
            </a:r>
          </a:p>
        </p:txBody>
      </p:sp>
      <p:cxnSp>
        <p:nvCxnSpPr>
          <p:cNvPr id="87" name="Straight Arrow Connector 86"/>
          <p:cNvCxnSpPr>
            <a:endCxn id="16" idx="0"/>
          </p:cNvCxnSpPr>
          <p:nvPr/>
        </p:nvCxnSpPr>
        <p:spPr>
          <a:xfrm flipH="1">
            <a:off x="1932767" y="3093061"/>
            <a:ext cx="6766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1056467" y="1143000"/>
            <a:ext cx="1752600" cy="34789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Start</a:t>
            </a:r>
          </a:p>
        </p:txBody>
      </p:sp>
      <p:sp>
        <p:nvSpPr>
          <p:cNvPr id="60" name="Flowchart: Decision 59"/>
          <p:cNvSpPr/>
          <p:nvPr/>
        </p:nvSpPr>
        <p:spPr>
          <a:xfrm>
            <a:off x="4672239" y="1783602"/>
            <a:ext cx="1304963" cy="100479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If n==1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31807" y="228600"/>
            <a:ext cx="2941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FLOWCHART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74" name="Parallelogram 73"/>
          <p:cNvSpPr/>
          <p:nvPr/>
        </p:nvSpPr>
        <p:spPr>
          <a:xfrm>
            <a:off x="800634" y="1924412"/>
            <a:ext cx="2286000" cy="36158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Read n 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65" name="Straight Arrow Connector 64"/>
          <p:cNvCxnSpPr>
            <a:stCxn id="74" idx="4"/>
          </p:cNvCxnSpPr>
          <p:nvPr/>
        </p:nvCxnSpPr>
        <p:spPr>
          <a:xfrm>
            <a:off x="1943634" y="2286000"/>
            <a:ext cx="1" cy="5328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3" idx="2"/>
          </p:cNvCxnSpPr>
          <p:nvPr/>
        </p:nvCxnSpPr>
        <p:spPr>
          <a:xfrm flipH="1">
            <a:off x="1932014" y="1490890"/>
            <a:ext cx="753" cy="4335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7620000" y="2303403"/>
            <a:ext cx="0" cy="5615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owchart: Predefined Process 5"/>
          <p:cNvSpPr/>
          <p:nvPr/>
        </p:nvSpPr>
        <p:spPr>
          <a:xfrm>
            <a:off x="4234916" y="1143000"/>
            <a:ext cx="2179610" cy="324212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Book Antiqua" pitchFamily="18" charset="0"/>
              </a:rPr>
              <a:t>Tower(</a:t>
            </a:r>
            <a:r>
              <a:rPr lang="en-US" sz="1600" dirty="0" err="1">
                <a:latin typeface="Book Antiqua" pitchFamily="18" charset="0"/>
              </a:rPr>
              <a:t>n,A,C,B</a:t>
            </a:r>
            <a:r>
              <a:rPr lang="en-US" sz="1600" dirty="0">
                <a:latin typeface="Book Antiqua" pitchFamily="18" charset="0"/>
              </a:rPr>
              <a:t>)</a:t>
            </a:r>
          </a:p>
        </p:txBody>
      </p:sp>
      <p:cxnSp>
        <p:nvCxnSpPr>
          <p:cNvPr id="26" name="Straight Arrow Connector 25"/>
          <p:cNvCxnSpPr>
            <a:endCxn id="60" idx="0"/>
          </p:cNvCxnSpPr>
          <p:nvPr/>
        </p:nvCxnSpPr>
        <p:spPr>
          <a:xfrm>
            <a:off x="5324720" y="1446830"/>
            <a:ext cx="1" cy="336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114800" y="3088590"/>
            <a:ext cx="2299725" cy="339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Move Disc from A to C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5335468" y="2784458"/>
            <a:ext cx="2224" cy="295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353803" y="2698538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True</a:t>
            </a:r>
            <a:endParaRPr lang="en-US" sz="1600" dirty="0">
              <a:latin typeface="Book Antiqua" pitchFamily="18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5977202" y="2286000"/>
            <a:ext cx="164279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lowchart: Predefined Process 35"/>
          <p:cNvSpPr/>
          <p:nvPr/>
        </p:nvSpPr>
        <p:spPr>
          <a:xfrm>
            <a:off x="853830" y="2818811"/>
            <a:ext cx="2179610" cy="324212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Book Antiqua" pitchFamily="18" charset="0"/>
              </a:rPr>
              <a:t>Tower(</a:t>
            </a:r>
            <a:r>
              <a:rPr lang="en-US" sz="1600" dirty="0" err="1">
                <a:latin typeface="Book Antiqua" pitchFamily="18" charset="0"/>
              </a:rPr>
              <a:t>n,A,C,B</a:t>
            </a:r>
            <a:r>
              <a:rPr lang="en-US" sz="1600" dirty="0">
                <a:latin typeface="Book Antiqua" pitchFamily="18" charset="0"/>
              </a:rPr>
              <a:t>)</a:t>
            </a:r>
          </a:p>
        </p:txBody>
      </p:sp>
      <p:sp>
        <p:nvSpPr>
          <p:cNvPr id="37" name="Flowchart: Predefined Process 36"/>
          <p:cNvSpPr/>
          <p:nvPr/>
        </p:nvSpPr>
        <p:spPr>
          <a:xfrm>
            <a:off x="6553200" y="2864970"/>
            <a:ext cx="2362200" cy="324212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Tower(n-1,A,B,C)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172200" y="3683611"/>
            <a:ext cx="2819401" cy="339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Move N </a:t>
            </a:r>
            <a:r>
              <a:rPr lang="en-US" sz="1600" dirty="0" err="1" smtClean="0">
                <a:latin typeface="Book Antiqua" pitchFamily="18" charset="0"/>
              </a:rPr>
              <a:t>th</a:t>
            </a:r>
            <a:r>
              <a:rPr lang="en-US" sz="1600" dirty="0" smtClean="0">
                <a:latin typeface="Book Antiqua" pitchFamily="18" charset="0"/>
              </a:rPr>
              <a:t> Disc from A to C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7624475" y="3161662"/>
            <a:ext cx="1" cy="5328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lowchart: Predefined Process 43"/>
          <p:cNvSpPr/>
          <p:nvPr/>
        </p:nvSpPr>
        <p:spPr>
          <a:xfrm>
            <a:off x="6629401" y="4448678"/>
            <a:ext cx="2362200" cy="324212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Tower(n-1,B,C,A)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05373" y="1924412"/>
            <a:ext cx="64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ook Antiqua" pitchFamily="18" charset="0"/>
              </a:rPr>
              <a:t>False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807354" y="5181600"/>
            <a:ext cx="1657171" cy="339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Book Antiqua" pitchFamily="18" charset="0"/>
              </a:rPr>
              <a:t>Return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7629174" y="4772890"/>
            <a:ext cx="6766" cy="408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7624475" y="4045820"/>
            <a:ext cx="6766" cy="408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7086600" y="4919525"/>
            <a:ext cx="0" cy="2926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5335468" y="3444191"/>
            <a:ext cx="0" cy="1475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5324720" y="4919526"/>
            <a:ext cx="1761880" cy="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91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3" grpId="0" animBg="1"/>
      <p:bldP spid="60" grpId="0" animBg="1"/>
      <p:bldP spid="17" grpId="0"/>
      <p:bldP spid="74" grpId="0" animBg="1"/>
      <p:bldP spid="6" grpId="0" animBg="1"/>
      <p:bldP spid="28" grpId="0" animBg="1"/>
      <p:bldP spid="31" grpId="0"/>
      <p:bldP spid="36" grpId="0" animBg="1"/>
      <p:bldP spid="37" grpId="0" animBg="1"/>
      <p:bldP spid="39" grpId="0" animBg="1"/>
      <p:bldP spid="44" grpId="0" animBg="1"/>
      <p:bldP spid="55" grpId="0"/>
      <p:bldP spid="5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7998" y="381000"/>
            <a:ext cx="31662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PSEUDOCODE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04188" y="1219200"/>
            <a:ext cx="64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Book Antiqua" pitchFamily="18" charset="0"/>
              </a:rPr>
              <a:t>START</a:t>
            </a:r>
            <a:endParaRPr lang="en-US" sz="2400" dirty="0"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READ n</a:t>
            </a:r>
            <a:endParaRPr lang="en-US" sz="2400" dirty="0"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CALL tower(</a:t>
            </a:r>
            <a:r>
              <a:rPr lang="en-US" sz="2400" dirty="0" err="1" smtClean="0">
                <a:latin typeface="Book Antiqua" pitchFamily="18" charset="0"/>
              </a:rPr>
              <a:t>n,A,C,B</a:t>
            </a:r>
            <a:r>
              <a:rPr lang="en-US" sz="2400" dirty="0">
                <a:latin typeface="Book Antiqua" pitchFamily="18" charset="0"/>
              </a:rPr>
              <a:t>)</a:t>
            </a:r>
          </a:p>
          <a:p>
            <a:r>
              <a:rPr lang="en-US" sz="2400" dirty="0" smtClean="0">
                <a:latin typeface="Book Antiqua" pitchFamily="18" charset="0"/>
              </a:rPr>
              <a:t>STOP</a:t>
            </a:r>
          </a:p>
          <a:p>
            <a:endParaRPr lang="en-US" sz="2400" dirty="0">
              <a:latin typeface="Book Antiqua" pitchFamily="18" charset="0"/>
            </a:endParaRPr>
          </a:p>
          <a:p>
            <a:r>
              <a:rPr lang="en-US" sz="2400" b="1" dirty="0" smtClean="0">
                <a:latin typeface="Book Antiqua" pitchFamily="18" charset="0"/>
              </a:rPr>
              <a:t>Function </a:t>
            </a:r>
            <a:r>
              <a:rPr lang="en-US" sz="2400" b="1" dirty="0" err="1" smtClean="0">
                <a:latin typeface="Book Antiqua" pitchFamily="18" charset="0"/>
              </a:rPr>
              <a:t>Defention</a:t>
            </a:r>
            <a:endParaRPr lang="en-US" sz="2400" b="1" dirty="0" smtClean="0"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if </a:t>
            </a:r>
            <a:r>
              <a:rPr lang="en-US" sz="2400" dirty="0">
                <a:latin typeface="Book Antiqua" pitchFamily="18" charset="0"/>
              </a:rPr>
              <a:t>n==1 </a:t>
            </a:r>
            <a:r>
              <a:rPr lang="en-US" sz="2400" dirty="0" smtClean="0">
                <a:latin typeface="Book Antiqua" pitchFamily="18" charset="0"/>
              </a:rPr>
              <a:t> </a:t>
            </a:r>
          </a:p>
          <a:p>
            <a:r>
              <a:rPr lang="en-US" sz="2400" dirty="0">
                <a:latin typeface="Book Antiqua" pitchFamily="18" charset="0"/>
              </a:rPr>
              <a:t>	</a:t>
            </a:r>
            <a:r>
              <a:rPr lang="en-US" sz="2400" dirty="0" smtClean="0">
                <a:latin typeface="Book Antiqua" pitchFamily="18" charset="0"/>
              </a:rPr>
              <a:t>Move </a:t>
            </a:r>
            <a:r>
              <a:rPr lang="en-US" sz="2400" dirty="0">
                <a:latin typeface="Book Antiqua" pitchFamily="18" charset="0"/>
              </a:rPr>
              <a:t>disc from A to C </a:t>
            </a:r>
            <a:endParaRPr lang="en-US" sz="2400" dirty="0" smtClean="0"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	return</a:t>
            </a:r>
          </a:p>
          <a:p>
            <a:r>
              <a:rPr lang="en-US" sz="2400" dirty="0" smtClean="0">
                <a:latin typeface="Book Antiqua" pitchFamily="18" charset="0"/>
              </a:rPr>
              <a:t>End if</a:t>
            </a:r>
            <a:endParaRPr lang="en-US" sz="2400" dirty="0"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CALL tower(n-1,A,B,C</a:t>
            </a:r>
            <a:r>
              <a:rPr lang="en-US" sz="2400" dirty="0">
                <a:latin typeface="Book Antiqua" pitchFamily="18" charset="0"/>
              </a:rPr>
              <a:t>)</a:t>
            </a:r>
          </a:p>
          <a:p>
            <a:r>
              <a:rPr lang="en-US" sz="2400" dirty="0" smtClean="0">
                <a:latin typeface="Book Antiqua" pitchFamily="18" charset="0"/>
              </a:rPr>
              <a:t>Move </a:t>
            </a:r>
            <a:r>
              <a:rPr lang="en-US" sz="2400" dirty="0">
                <a:latin typeface="Book Antiqua" pitchFamily="18" charset="0"/>
              </a:rPr>
              <a:t>disc n from A to C  </a:t>
            </a:r>
          </a:p>
          <a:p>
            <a:r>
              <a:rPr lang="en-US" sz="2400" dirty="0" smtClean="0">
                <a:latin typeface="Book Antiqua" pitchFamily="18" charset="0"/>
              </a:rPr>
              <a:t>CALL tower(n-1,B,C,A</a:t>
            </a:r>
            <a:r>
              <a:rPr lang="en-US" sz="2400" dirty="0">
                <a:latin typeface="Book Antiqua" pitchFamily="18" charset="0"/>
              </a:rPr>
              <a:t>)</a:t>
            </a:r>
          </a:p>
          <a:p>
            <a:r>
              <a:rPr lang="en-US" sz="2400" dirty="0" smtClean="0">
                <a:latin typeface="Book Antiqua" pitchFamily="18" charset="0"/>
              </a:rPr>
              <a:t>Return</a:t>
            </a: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956</TotalTime>
  <Words>1401</Words>
  <Application>Microsoft Office PowerPoint</Application>
  <PresentationFormat>On-screen Show (4:3)</PresentationFormat>
  <Paragraphs>382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Opulent</vt:lpstr>
      <vt:lpstr>PowerPoint Presentation</vt:lpstr>
      <vt:lpstr>ORGANIZATION / PARTS OF COMPUTER</vt:lpstr>
      <vt:lpstr>CHARACTERISTICS OF COMPUTER</vt:lpstr>
      <vt:lpstr>APPLICATIONS OF COMPUTER</vt:lpstr>
      <vt:lpstr>UNIT I</vt:lpstr>
      <vt:lpstr>PROGRAM?</vt:lpstr>
      <vt:lpstr>PHASES OF SDLC</vt:lpstr>
      <vt:lpstr>DESIGN TOOLS</vt:lpstr>
      <vt:lpstr>ALGORITHM</vt:lpstr>
      <vt:lpstr>FLOWCHART</vt:lpstr>
      <vt:lpstr>FLOWCHART SYMBOLS</vt:lpstr>
      <vt:lpstr>PSEUDOCODE</vt:lpstr>
      <vt:lpstr>Example Problem Print a given number</vt:lpstr>
      <vt:lpstr>Example Problem Print a given number</vt:lpstr>
      <vt:lpstr>Example Problem Print a given number</vt:lpstr>
      <vt:lpstr>CONTROL FLOW</vt:lpstr>
      <vt:lpstr>ALGORITHM TO FIND SUM OF TWO  NUMBERS (Sequential)</vt:lpstr>
      <vt:lpstr>TO FIND GREATEST OF THREE NUMBERS (Selection)</vt:lpstr>
      <vt:lpstr>TO FIND GREATEST OF THREE NUMBERS (Selection)</vt:lpstr>
      <vt:lpstr>RECURSION Vs ITERATION</vt:lpstr>
      <vt:lpstr>FACTORIAL OF A NUMBER</vt:lpstr>
      <vt:lpstr>ALGORITHM TO FIND FACTORIAL OF A NUMBER (Iteration)</vt:lpstr>
      <vt:lpstr>RECURSION- Real time example</vt:lpstr>
      <vt:lpstr>FACTORIAL (Recursion)</vt:lpstr>
      <vt:lpstr>ALGORITHM TO FIND FACTORIAL OF A NUMBER (Recursion)</vt:lpstr>
      <vt:lpstr>ILLUSTRATIVE EXAMPLES</vt:lpstr>
      <vt:lpstr>LIST</vt:lpstr>
      <vt:lpstr>TO FIND MINIMUM IN A LIST - ALGORITHM</vt:lpstr>
      <vt:lpstr>PowerPoint Presentation</vt:lpstr>
      <vt:lpstr>PowerPoint Presentation</vt:lpstr>
      <vt:lpstr>INSERT A CARD IN A LIST OF SORTED CARDS-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TOWER OF HANOI- ALGORITHM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SOLVING AND PROGRAMMING USING PYTHON</dc:title>
  <dc:creator>STUDENT</dc:creator>
  <cp:lastModifiedBy>CC7-119</cp:lastModifiedBy>
  <cp:revision>91</cp:revision>
  <dcterms:created xsi:type="dcterms:W3CDTF">2017-07-20T06:03:17Z</dcterms:created>
  <dcterms:modified xsi:type="dcterms:W3CDTF">2017-11-22T10:15:39Z</dcterms:modified>
</cp:coreProperties>
</file>